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83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TS-D1000-M1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3068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Standard</a:t>
            </a:r>
            <a:r>
              <a:rPr lang="ko-KR" altLang="en-US" sz="1500" b="1" dirty="0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Microphone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35764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유선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구즈넥</a:t>
            </a:r>
            <a:r>
              <a:rPr lang="ko-KR" altLang="en-US" sz="1089" dirty="0">
                <a:solidFill>
                  <a:prstClr val="black"/>
                </a:solidFill>
              </a:rPr>
              <a:t> 마이크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마이크헤드에 조명 디스플레이 링을 장착하여 사용중인 장치 상태 모니터링 가능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>
                <a:solidFill>
                  <a:prstClr val="black"/>
                </a:solidFill>
              </a:rPr>
              <a:t>TS-D1000-CU</a:t>
            </a:r>
            <a:r>
              <a:rPr lang="en-US" altLang="ko-KR" sz="1089" dirty="0">
                <a:solidFill>
                  <a:prstClr val="black"/>
                </a:solidFill>
              </a:rPr>
              <a:t>, TS-D1000-DU </a:t>
            </a:r>
            <a:r>
              <a:rPr lang="ko-KR" altLang="en-US" sz="1089" dirty="0">
                <a:solidFill>
                  <a:prstClr val="black"/>
                </a:solidFill>
              </a:rPr>
              <a:t>전용 마이크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399884"/>
              </p:ext>
            </p:extLst>
          </p:nvPr>
        </p:nvGraphicFramePr>
        <p:xfrm>
          <a:off x="481428" y="5680895"/>
          <a:ext cx="5949033" cy="31233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1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지향성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단방향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감도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-37dB(1kHz 0dB=1V/Pa)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링 유형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빨간색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100Hz – 13kHz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커넥터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XLR-3-32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의 결합 유형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601097648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518mm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8" name="그림 17">
            <a:extLst>
              <a:ext uri="{FF2B5EF4-FFF2-40B4-BE49-F238E27FC236}">
                <a16:creationId xmlns:a16="http://schemas.microsoft.com/office/drawing/2014/main" id="{4FF13212-1A14-477F-A7F1-25FF9E2A5E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538" b="92085" l="8491" r="89780">
                        <a14:foregroundMark x1="8491" y1="7538" x2="14780" y2="13693"/>
                        <a14:foregroundMark x1="88679" y1="92085" x2="89465" y2="851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5514" y="1868238"/>
            <a:ext cx="1513024" cy="1893657"/>
          </a:xfrm>
          <a:prstGeom prst="rect">
            <a:avLst/>
          </a:prstGeom>
        </p:spPr>
      </p:pic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E5DD1D0F-E4D3-400D-A170-D18A23461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041EF268-3209-4531-9128-62D2C6438019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1129</TotalTime>
  <Words>119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건희</cp:lastModifiedBy>
  <cp:revision>94</cp:revision>
  <cp:lastPrinted>2020-10-12T05:34:52Z</cp:lastPrinted>
  <dcterms:created xsi:type="dcterms:W3CDTF">2020-09-29T01:50:16Z</dcterms:created>
  <dcterms:modified xsi:type="dcterms:W3CDTF">2024-07-05T06:36:12Z</dcterms:modified>
</cp:coreProperties>
</file>