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TS-D1000-EX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34607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Extension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5AD83A3-FCEF-4CAF-A319-A96A2B523BBE}"/>
              </a:ext>
            </a:extLst>
          </p:cNvPr>
          <p:cNvSpPr txBox="1"/>
          <p:nvPr/>
        </p:nvSpPr>
        <p:spPr>
          <a:xfrm>
            <a:off x="481428" y="4230387"/>
            <a:ext cx="5868250" cy="3437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시스템의 케이블 거리를 최대 </a:t>
            </a:r>
            <a:r>
              <a:rPr lang="en-US" altLang="ko-KR" sz="1089" dirty="0">
                <a:solidFill>
                  <a:prstClr val="black"/>
                </a:solidFill>
              </a:rPr>
              <a:t>50M</a:t>
            </a:r>
            <a:r>
              <a:rPr lang="ko-KR" altLang="en-US" sz="1089" dirty="0">
                <a:solidFill>
                  <a:prstClr val="black"/>
                </a:solidFill>
              </a:rPr>
              <a:t>까지 연장하기 위한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  <a:endParaRPr lang="ko-KR" altLang="en-US" sz="1089" dirty="0">
              <a:solidFill>
                <a:prstClr val="black"/>
              </a:solidFill>
            </a:endParaRPr>
          </a:p>
        </p:txBody>
      </p:sp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20" name="표 19">
            <a:extLst>
              <a:ext uri="{FF2B5EF4-FFF2-40B4-BE49-F238E27FC236}">
                <a16:creationId xmlns:a16="http://schemas.microsoft.com/office/drawing/2014/main" id="{20401F36-FB55-45B4-8B66-25C99B3C57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329696"/>
              </p:ext>
            </p:extLst>
          </p:nvPr>
        </p:nvGraphicFramePr>
        <p:xfrm>
          <a:off x="481428" y="5683700"/>
          <a:ext cx="5949033" cy="31205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0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94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전원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100-240V,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50/60Hz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제공된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AC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어댑터 사용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94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전력 소비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25W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94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연결 터미널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RJ45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커넥터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x2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94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전원 표시기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94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94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942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124.3 x 100.3 x 35mm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942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150g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10" descr="https://www.toa.de/procat-toa/assets/jpg_large/ts-d1000-ex.jpg">
            <a:extLst>
              <a:ext uri="{FF2B5EF4-FFF2-40B4-BE49-F238E27FC236}">
                <a16:creationId xmlns:a16="http://schemas.microsoft.com/office/drawing/2014/main" id="{B6897402-C12E-413C-A2CC-08B92033C4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35300" y1="18355" x2="62250" y2="20847"/>
                        <a14:foregroundMark x1="62250" y1="20847" x2="63600" y2="21844"/>
                        <a14:foregroundMark x1="61250" y1="19435" x2="38050" y2="17940"/>
                        <a14:foregroundMark x1="36200" y1="15033" x2="63600" y2="19269"/>
                        <a14:foregroundMark x1="36495" y1="14823" x2="34750" y2="14452"/>
                        <a14:foregroundMark x1="69500" y1="21844" x2="37019" y2="14935"/>
                        <a14:foregroundMark x1="57334" y1="17949" x2="61050" y2="18522"/>
                        <a14:foregroundMark x1="39496" y1="15196" x2="57080" y2="17909"/>
                        <a14:foregroundMark x1="36931" y1="14800" x2="38421" y2="15030"/>
                        <a14:foregroundMark x1="35750" y1="14618" x2="36532" y2="14739"/>
                        <a14:foregroundMark x1="59700" y1="18522" x2="57439" y2="17625"/>
                        <a14:foregroundMark x1="68400" y1="20349" x2="58329" y2="17077"/>
                        <a14:foregroundMark x1="36819" y1="14085" x2="33916" y2="14384"/>
                        <a14:backgroundMark x1="29700" y1="15365" x2="30800" y2="14286"/>
                        <a14:backgroundMark x1="30950" y1="15532" x2="32150" y2="14286"/>
                        <a14:backgroundMark x1="30250" y1="14618" x2="32050" y2="14452"/>
                        <a14:backgroundMark x1="32050" y1="15199" x2="32850" y2="14618"/>
                        <a14:backgroundMark x1="33300" y1="14452" x2="33950" y2="14286"/>
                        <a14:backgroundMark x1="49000" y1="13870" x2="44750" y2="12625"/>
                        <a14:backgroundMark x1="45300" y1="12957" x2="43200" y2="12957"/>
                        <a14:backgroundMark x1="42100" y1="13621" x2="43200" y2="13787"/>
                        <a14:backgroundMark x1="40450" y1="13372" x2="42800" y2="13621"/>
                        <a14:backgroundMark x1="37850" y1="13621" x2="39950" y2="14120"/>
                        <a14:backgroundMark x1="36950" y1="13787" x2="37450" y2="13953"/>
                        <a14:backgroundMark x1="37050" y1="13870" x2="36550" y2="13621"/>
                        <a14:backgroundMark x1="43900" y1="14203" x2="46550" y2="14369"/>
                        <a14:backgroundMark x1="46650" y1="14867" x2="48750" y2="14784"/>
                        <a14:backgroundMark x1="49000" y1="14120" x2="50300" y2="14618"/>
                        <a14:backgroundMark x1="50850" y1="14867" x2="51750" y2="15116"/>
                        <a14:backgroundMark x1="50200" y1="14452" x2="50850" y2="14535"/>
                        <a14:backgroundMark x1="52100" y1="15698" x2="52700" y2="15781"/>
                        <a14:backgroundMark x1="51800" y1="15116" x2="53950" y2="15615"/>
                        <a14:backgroundMark x1="53950" y1="16030" x2="55050" y2="16196"/>
                        <a14:backgroundMark x1="56300" y1="16445" x2="57100" y2="16528"/>
                        <a14:backgroundMark x1="55250" y1="16362" x2="54700" y2="16279"/>
                        <a14:backgroundMark x1="55650" y1="16362" x2="56400" y2="16528"/>
                        <a14:backgroundMark x1="57450" y1="16944" x2="57700" y2="16944"/>
                        <a14:backgroundMark x1="55600" y1="16362" x2="54800" y2="15698"/>
                        <a14:backgroundMark x1="57350" y1="16860" x2="57750" y2="16777"/>
                        <a14:backgroundMark x1="58000" y1="16944" x2="58350" y2="170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001" t="13906" r="27197" b="18417"/>
          <a:stretch/>
        </p:blipFill>
        <p:spPr bwMode="auto">
          <a:xfrm>
            <a:off x="2620749" y="2084306"/>
            <a:ext cx="1661550" cy="151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TOA Corporation | IBM">
            <a:extLst>
              <a:ext uri="{FF2B5EF4-FFF2-40B4-BE49-F238E27FC236}">
                <a16:creationId xmlns:a16="http://schemas.microsoft.com/office/drawing/2014/main" id="{2F1C45E1-F417-4DAC-9FB7-108B1E256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제목 1">
            <a:extLst>
              <a:ext uri="{FF2B5EF4-FFF2-40B4-BE49-F238E27FC236}">
                <a16:creationId xmlns:a16="http://schemas.microsoft.com/office/drawing/2014/main" id="{D4429020-A1FE-47A3-9747-60D3162C55A3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1091</TotalTime>
  <Words>103</Words>
  <Application>Microsoft Office PowerPoint</Application>
  <PresentationFormat>A4 용지(210x297mm)</PresentationFormat>
  <Paragraphs>27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85</cp:revision>
  <cp:lastPrinted>2020-10-12T05:34:52Z</cp:lastPrinted>
  <dcterms:created xsi:type="dcterms:W3CDTF">2020-09-29T01:50:16Z</dcterms:created>
  <dcterms:modified xsi:type="dcterms:W3CDTF">2022-07-19T08:22:23Z</dcterms:modified>
</cp:coreProperties>
</file>