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48EC64F2-1689-4D7D-AE89-8BC4A64B2501}"/>
              </a:ext>
            </a:extLst>
          </p:cNvPr>
          <p:cNvSpPr txBox="1"/>
          <p:nvPr/>
        </p:nvSpPr>
        <p:spPr>
          <a:xfrm>
            <a:off x="481428" y="4233899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유선 디지털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의원용</a:t>
            </a:r>
            <a:r>
              <a:rPr lang="ko-KR" altLang="en-US" sz="1089" dirty="0">
                <a:solidFill>
                  <a:prstClr val="black"/>
                </a:solidFill>
              </a:rPr>
              <a:t>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LAN </a:t>
            </a:r>
            <a:r>
              <a:rPr lang="ko-KR" altLang="en-US" sz="1089" dirty="0">
                <a:solidFill>
                  <a:prstClr val="black"/>
                </a:solidFill>
              </a:rPr>
              <a:t>케이블을 이용하여 간단히 마스터 제어장치와 연결 가능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TS-D1000-DU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27208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Delegate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20" name="표 19">
            <a:extLst>
              <a:ext uri="{FF2B5EF4-FFF2-40B4-BE49-F238E27FC236}">
                <a16:creationId xmlns:a16="http://schemas.microsoft.com/office/drawing/2014/main" id="{20401F36-FB55-45B4-8B66-25C99B3C5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642546"/>
              </p:ext>
            </p:extLst>
          </p:nvPr>
        </p:nvGraphicFramePr>
        <p:xfrm>
          <a:off x="481428" y="5681658"/>
          <a:ext cx="5949033" cy="31219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4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단자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XLR-3-31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타입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4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모니터 스피커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0.4W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이어폰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φ3.5mm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미니 잭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(3P: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모노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×2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터미널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RJ45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커넥터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전원 표시기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기능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이어폰 음량 조절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(x2)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208.9 x 71.3 x 160.5mm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875g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21" name="Picture 6" descr="https://www.toa.de/procat-toa/assets/jpg_large/ts-d1000-du_1.jpg">
            <a:extLst>
              <a:ext uri="{FF2B5EF4-FFF2-40B4-BE49-F238E27FC236}">
                <a16:creationId xmlns:a16="http://schemas.microsoft.com/office/drawing/2014/main" id="{90829581-F5DD-40F6-99F5-77ED4D6C58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04" t="19500" r="24034" b="18418"/>
          <a:stretch/>
        </p:blipFill>
        <p:spPr bwMode="auto">
          <a:xfrm>
            <a:off x="2337702" y="2179985"/>
            <a:ext cx="1868648" cy="1424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D6D05BA4-F0F6-4ADE-84DD-6B1F17793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제목 1">
            <a:extLst>
              <a:ext uri="{FF2B5EF4-FFF2-40B4-BE49-F238E27FC236}">
                <a16:creationId xmlns:a16="http://schemas.microsoft.com/office/drawing/2014/main" id="{31DA628C-7A13-4371-BCDF-6AB1F7CCCFBA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1096</TotalTime>
  <Words>132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86</cp:revision>
  <cp:lastPrinted>2020-10-12T05:34:52Z</cp:lastPrinted>
  <dcterms:created xsi:type="dcterms:W3CDTF">2020-09-29T01:50:16Z</dcterms:created>
  <dcterms:modified xsi:type="dcterms:W3CDTF">2022-07-19T08:20:32Z</dcterms:modified>
</cp:coreProperties>
</file>