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2F5597"/>
    <a:srgbClr val="E6E6E6"/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603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TS-D1000-CU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Conference Equipment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338828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Chairman Unit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sp>
        <p:nvSpPr>
          <p:cNvPr id="19" name="제목 1">
            <a:extLst>
              <a:ext uri="{FF2B5EF4-FFF2-40B4-BE49-F238E27FC236}">
                <a16:creationId xmlns:a16="http://schemas.microsoft.com/office/drawing/2014/main" id="{7A3C9836-F5BB-46F0-A214-9311C1A55CAE}"/>
              </a:ext>
            </a:extLst>
          </p:cNvPr>
          <p:cNvSpPr txBox="1">
            <a:spLocks/>
          </p:cNvSpPr>
          <p:nvPr/>
        </p:nvSpPr>
        <p:spPr>
          <a:xfrm>
            <a:off x="430481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pic>
        <p:nvPicPr>
          <p:cNvPr id="21" name="Picture 4" descr="https://www.toa.de/procat-toa/assets/jpg_large/ts-d1000-cu_1.jpg">
            <a:extLst>
              <a:ext uri="{FF2B5EF4-FFF2-40B4-BE49-F238E27FC236}">
                <a16:creationId xmlns:a16="http://schemas.microsoft.com/office/drawing/2014/main" id="{869DDA1E-40AB-45F7-AFD7-9FE8ABB24C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250" t="19500" r="24035" b="18418"/>
          <a:stretch/>
        </p:blipFill>
        <p:spPr bwMode="auto">
          <a:xfrm>
            <a:off x="2387797" y="2020585"/>
            <a:ext cx="2055513" cy="1554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2" name="표 21">
            <a:extLst>
              <a:ext uri="{FF2B5EF4-FFF2-40B4-BE49-F238E27FC236}">
                <a16:creationId xmlns:a16="http://schemas.microsoft.com/office/drawing/2014/main" id="{559F9F59-6D92-4246-A35A-EC46E2A7B1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274206"/>
              </p:ext>
            </p:extLst>
          </p:nvPr>
        </p:nvGraphicFramePr>
        <p:xfrm>
          <a:off x="485909" y="5680895"/>
          <a:ext cx="5949033" cy="312192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446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37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입력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마이크 단자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XLR-3-31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타입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45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모니터 스피커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8</a:t>
                      </a:r>
                      <a:r>
                        <a:rPr lang="el-GR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0.4W</a:t>
                      </a:r>
                    </a:p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이어폰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: φ3.5mm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미니 잭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(3P: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모노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) ×2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37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연결 터미널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RJ45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커넥터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x2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37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LED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표시기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전원 표시기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음성 표시기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37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음성 기능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우선 음성 기능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이어폰 음량 조절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(x2)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429555840"/>
                  </a:ext>
                </a:extLst>
              </a:tr>
              <a:tr h="29337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작동 온도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 °C ~ +40 °C (32 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゚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 ~ 104 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゚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337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작동 습도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90%RH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이하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3377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100" dirty="0"/>
                        <a:t>(w*h*d)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208.9 x 71.3 x 160.5mm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337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880g 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16" name="Picture 2" descr="TOA Corporation | IBM">
            <a:extLst>
              <a:ext uri="{FF2B5EF4-FFF2-40B4-BE49-F238E27FC236}">
                <a16:creationId xmlns:a16="http://schemas.microsoft.com/office/drawing/2014/main" id="{BB2A26EA-4422-44BB-AD40-9F1876B094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910" y="896211"/>
            <a:ext cx="1538584" cy="44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제목 1">
            <a:extLst>
              <a:ext uri="{FF2B5EF4-FFF2-40B4-BE49-F238E27FC236}">
                <a16:creationId xmlns:a16="http://schemas.microsoft.com/office/drawing/2014/main" id="{72D1400C-976F-4736-9E10-49E2419D5EA2}"/>
              </a:ext>
            </a:extLst>
          </p:cNvPr>
          <p:cNvSpPr txBox="1">
            <a:spLocks/>
          </p:cNvSpPr>
          <p:nvPr/>
        </p:nvSpPr>
        <p:spPr>
          <a:xfrm>
            <a:off x="430481" y="3998682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0810F2A-8BA2-4BC3-95FF-0795941A6AF4}"/>
              </a:ext>
            </a:extLst>
          </p:cNvPr>
          <p:cNvSpPr txBox="1"/>
          <p:nvPr/>
        </p:nvSpPr>
        <p:spPr>
          <a:xfrm>
            <a:off x="481428" y="4233899"/>
            <a:ext cx="5868250" cy="846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연설 시 의원 유닛보다 우선순위를 가질 수 있는 우선 연설 키 보유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유선 디지털 회의 시스템용 의장용 장치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LAN </a:t>
            </a:r>
            <a:r>
              <a:rPr lang="ko-KR" altLang="en-US" sz="1089" dirty="0">
                <a:solidFill>
                  <a:prstClr val="black"/>
                </a:solidFill>
              </a:rPr>
              <a:t>케이블을 이용하여 간단히 마스터 제어장치와 연결 가능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1253</TotalTime>
  <Words>146</Words>
  <Application>Microsoft Office PowerPoint</Application>
  <PresentationFormat>A4 용지(210x297mm)</PresentationFormat>
  <Paragraphs>32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건희</cp:lastModifiedBy>
  <cp:revision>92</cp:revision>
  <cp:lastPrinted>2020-10-12T05:34:52Z</cp:lastPrinted>
  <dcterms:created xsi:type="dcterms:W3CDTF">2020-09-29T01:50:16Z</dcterms:created>
  <dcterms:modified xsi:type="dcterms:W3CDTF">2024-07-05T06:30:07Z</dcterms:modified>
</cp:coreProperties>
</file>