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27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TS-924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96643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Long</a:t>
            </a:r>
            <a:r>
              <a:rPr lang="ko-KR" altLang="en-US" sz="1500" b="1" dirty="0">
                <a:solidFill>
                  <a:schemeClr val="bg1"/>
                </a:solidFill>
              </a:rPr>
              <a:t> </a:t>
            </a:r>
            <a:r>
              <a:rPr lang="en-US" altLang="ko-KR" sz="1500" b="1" dirty="0">
                <a:solidFill>
                  <a:schemeClr val="bg1"/>
                </a:solidFill>
              </a:rPr>
              <a:t>Microphone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233899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무선 디지털 회의 시스템용 </a:t>
            </a:r>
            <a:r>
              <a:rPr lang="ko-KR" altLang="en-US" sz="1089" dirty="0" err="1">
                <a:solidFill>
                  <a:prstClr val="black"/>
                </a:solidFill>
              </a:rPr>
              <a:t>구즈넥</a:t>
            </a:r>
            <a:r>
              <a:rPr lang="ko-KR" altLang="en-US" sz="1089" dirty="0">
                <a:solidFill>
                  <a:prstClr val="black"/>
                </a:solidFill>
              </a:rPr>
              <a:t> 마이크 장치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마이크헤드에 조명 디스플레이 링을 장착하여 사용중인 장치 상태 모니터링 가능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TS-821, TS-822, TS-921, TS-922 </a:t>
            </a:r>
            <a:r>
              <a:rPr lang="ko-KR" altLang="en-US" sz="1089" dirty="0">
                <a:solidFill>
                  <a:prstClr val="black"/>
                </a:solidFill>
              </a:rPr>
              <a:t>전용 마이크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092777"/>
              </p:ext>
            </p:extLst>
          </p:nvPr>
        </p:nvGraphicFramePr>
        <p:xfrm>
          <a:off x="481428" y="5680895"/>
          <a:ext cx="5949033" cy="31219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577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79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지향성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단방향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79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1.4k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79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감도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-37dB(1kHz 0dB=1V/Pa)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79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링 유형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빨간색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79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100Hz – 13kHz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30179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79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794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길이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620mm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79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150g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10" descr="https://www.toa.de/procat-toa/assets/jpg_large/ts923_pn1e.jpg">
            <a:extLst>
              <a:ext uri="{FF2B5EF4-FFF2-40B4-BE49-F238E27FC236}">
                <a16:creationId xmlns:a16="http://schemas.microsoft.com/office/drawing/2014/main" id="{E46CE86F-9606-4B6B-8FA6-B525F3713B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631" t="39907" r="16501" b="11605"/>
          <a:stretch/>
        </p:blipFill>
        <p:spPr bwMode="auto">
          <a:xfrm>
            <a:off x="2469936" y="1792757"/>
            <a:ext cx="1604180" cy="1949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TOA Corporation | IBM">
            <a:extLst>
              <a:ext uri="{FF2B5EF4-FFF2-40B4-BE49-F238E27FC236}">
                <a16:creationId xmlns:a16="http://schemas.microsoft.com/office/drawing/2014/main" id="{B7EA6900-0AA4-461D-A9C2-113470E4F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제목 1">
            <a:extLst>
              <a:ext uri="{FF2B5EF4-FFF2-40B4-BE49-F238E27FC236}">
                <a16:creationId xmlns:a16="http://schemas.microsoft.com/office/drawing/2014/main" id="{FF8BCFDF-986A-426C-BBD2-8B1A602B42B1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1121</TotalTime>
  <Words>122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ygdhe</cp:lastModifiedBy>
  <cp:revision>95</cp:revision>
  <cp:lastPrinted>2020-10-12T05:34:52Z</cp:lastPrinted>
  <dcterms:created xsi:type="dcterms:W3CDTF">2020-09-29T01:50:16Z</dcterms:created>
  <dcterms:modified xsi:type="dcterms:W3CDTF">2024-11-27T02:45:26Z</dcterms:modified>
</cp:coreProperties>
</file>