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616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TS-923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511835" y="422984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TS-821, TS-822, TS-921, TS-922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07056"/>
              </p:ext>
            </p:extLst>
          </p:nvPr>
        </p:nvGraphicFramePr>
        <p:xfrm>
          <a:off x="471443" y="5686068"/>
          <a:ext cx="5949033" cy="31181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2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470mm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10" descr="https://www.toa.de/procat-toa/assets/jpg_large/ts923_pn1e.jpg">
            <a:extLst>
              <a:ext uri="{FF2B5EF4-FFF2-40B4-BE49-F238E27FC236}">
                <a16:creationId xmlns:a16="http://schemas.microsoft.com/office/drawing/2014/main" id="{E46CE86F-9606-4B6B-8FA6-B525F3713B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39907" r="16501" b="11605"/>
          <a:stretch/>
        </p:blipFill>
        <p:spPr bwMode="auto">
          <a:xfrm>
            <a:off x="2469936" y="1804789"/>
            <a:ext cx="1604180" cy="19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9B77BDF2-676D-4BC7-A2DB-21267FE4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8E84BDA7-ECB4-4EA5-8708-AC9BCBF29373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122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95</cp:revision>
  <cp:lastPrinted>2020-10-12T05:34:52Z</cp:lastPrinted>
  <dcterms:created xsi:type="dcterms:W3CDTF">2020-09-29T01:50:16Z</dcterms:created>
  <dcterms:modified xsi:type="dcterms:W3CDTF">2024-11-27T00:50:07Z</dcterms:modified>
</cp:coreProperties>
</file>