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72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Delegate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pic>
        <p:nvPicPr>
          <p:cNvPr id="21" name="Picture 6" descr="https://www.toa.de/procat-toa/assets/jpg_large/ts922_pn1e.jpg">
            <a:extLst>
              <a:ext uri="{FF2B5EF4-FFF2-40B4-BE49-F238E27FC236}">
                <a16:creationId xmlns:a16="http://schemas.microsoft.com/office/drawing/2014/main" id="{5ACF05DC-B714-4B2B-830B-182AD711FC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70" t="19500" r="24763" b="21234"/>
          <a:stretch/>
        </p:blipFill>
        <p:spPr bwMode="auto">
          <a:xfrm>
            <a:off x="2350842" y="2077893"/>
            <a:ext cx="1842367" cy="138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27678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153068"/>
              </p:ext>
            </p:extLst>
          </p:nvPr>
        </p:nvGraphicFramePr>
        <p:xfrm>
          <a:off x="481428" y="5680895"/>
          <a:ext cx="5949033" cy="31219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0.2W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094BDE0D-7816-4A6B-B797-949F37FD3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제목 1">
            <a:extLst>
              <a:ext uri="{FF2B5EF4-FFF2-40B4-BE49-F238E27FC236}">
                <a16:creationId xmlns:a16="http://schemas.microsoft.com/office/drawing/2014/main" id="{B68FEB77-F183-4864-9744-F4AC6F5A459B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1095</TotalTime>
  <Words>151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건희</cp:lastModifiedBy>
  <cp:revision>89</cp:revision>
  <cp:lastPrinted>2020-10-12T05:34:52Z</cp:lastPrinted>
  <dcterms:created xsi:type="dcterms:W3CDTF">2020-09-29T01:50:16Z</dcterms:created>
  <dcterms:modified xsi:type="dcterms:W3CDTF">2024-07-05T06:58:48Z</dcterms:modified>
</cp:coreProperties>
</file>