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616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33882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Chairman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5D994137-740C-435C-B0A1-F229B678FEB8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33899"/>
            <a:ext cx="5868250" cy="109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의장용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연설 시 의원 유닛보다 우선순위를 가질 수 있는 우선 키 보유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어댑터 또는 리튬 이온 배터리에서 작동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 표시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706117"/>
              </p:ext>
            </p:extLst>
          </p:nvPr>
        </p:nvGraphicFramePr>
        <p:xfrm>
          <a:off x="481428" y="5695732"/>
          <a:ext cx="5949033" cy="31085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1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XLR-4-31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5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0.2W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수명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상태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1-3,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536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헤드폰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우선 음성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선택기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스위치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(MAIN/SUB)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205.7 x 70.3 x 164.2mm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41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4" descr="https://www.toa.de/procat-toa/assets/jpg_large/ts921_pn1e.jpg">
            <a:extLst>
              <a:ext uri="{FF2B5EF4-FFF2-40B4-BE49-F238E27FC236}">
                <a16:creationId xmlns:a16="http://schemas.microsoft.com/office/drawing/2014/main" id="{AC95FC44-95E6-4749-B148-2F8671CE14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279" t="19500" r="24892" b="21234"/>
          <a:stretch/>
        </p:blipFill>
        <p:spPr bwMode="auto">
          <a:xfrm>
            <a:off x="2422870" y="2100084"/>
            <a:ext cx="1985365" cy="1484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38992938-3871-4B0F-BEE3-0E6D10247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1095</TotalTime>
  <Words>167</Words>
  <Application>Microsoft Office PowerPoint</Application>
  <PresentationFormat>A4 용지(210x297mm)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ygdhe</cp:lastModifiedBy>
  <cp:revision>91</cp:revision>
  <cp:lastPrinted>2020-10-12T05:34:52Z</cp:lastPrinted>
  <dcterms:created xsi:type="dcterms:W3CDTF">2020-09-29T01:50:16Z</dcterms:created>
  <dcterms:modified xsi:type="dcterms:W3CDTF">2024-11-27T00:37:55Z</dcterms:modified>
</cp:coreProperties>
</file>