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78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9EB4AB4-E699-4DD2-962F-8E4C47A22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03623"/>
              </p:ext>
            </p:extLst>
          </p:nvPr>
        </p:nvGraphicFramePr>
        <p:xfrm>
          <a:off x="477006" y="5050741"/>
          <a:ext cx="5949033" cy="38693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반송 주파수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채널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:7.35MHz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 : 8.10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 : 8.55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: 9.15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제어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6.45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1 (Base Language): -60 dB 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2 (Translation Language): -60 dB 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1 (Base Language): -20 dB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2 (Translation Language): -20 dB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3 (Base and Translation Language): -20 dB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LINE: -10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φ6.3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phone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REC: -10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HEADPHONES: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φ3.5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mini jack (3P:monaural)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이퀄라이저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Input: -20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Output: -20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가능한 유닛 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192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유닛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의원용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유닛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725744152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/>
                        <a:t>외부 제어 연결 단자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D-sub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커넥터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(9P, male)/ USB-B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 가능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102313696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122.6 x 184.2mm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2.8kg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TS-920RC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1420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Central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79" y="476631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6" name="Picture 2" descr="TS-920RC Central Unit">
            <a:extLst>
              <a:ext uri="{FF2B5EF4-FFF2-40B4-BE49-F238E27FC236}">
                <a16:creationId xmlns:a16="http://schemas.microsoft.com/office/drawing/2014/main" id="{6DA5B102-A574-4B18-8E51-58746E7F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73" b="97724" l="2000" r="97700">
                        <a14:foregroundMark x1="22400" y1="6980" x2="28200" y2="9560"/>
                        <a14:foregroundMark x1="20900" y1="2276" x2="20400" y2="3642"/>
                        <a14:foregroundMark x1="10500" y1="29894" x2="8400" y2="36722"/>
                        <a14:foregroundMark x1="4100" y1="45979" x2="2000" y2="51138"/>
                        <a14:foregroundMark x1="71300" y1="33839" x2="84700" y2="41730"/>
                        <a14:foregroundMark x1="96700" y1="35812" x2="97700" y2="46434"/>
                        <a14:foregroundMark x1="84200" y1="91806" x2="77300" y2="90440"/>
                        <a14:foregroundMark x1="81700" y1="97724" x2="82900" y2="928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229" y="1677363"/>
            <a:ext cx="2314589" cy="152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F803977F-22A2-4654-A44D-AC390D9B0F6A}"/>
              </a:ext>
            </a:extLst>
          </p:cNvPr>
          <p:cNvSpPr txBox="1">
            <a:spLocks/>
          </p:cNvSpPr>
          <p:nvPr/>
        </p:nvSpPr>
        <p:spPr>
          <a:xfrm>
            <a:off x="430479" y="291449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EB81E8-EF41-46A5-BDDE-D0800CC3C2F6}"/>
              </a:ext>
            </a:extLst>
          </p:cNvPr>
          <p:cNvSpPr txBox="1"/>
          <p:nvPr/>
        </p:nvSpPr>
        <p:spPr>
          <a:xfrm>
            <a:off x="481426" y="3149716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192</a:t>
            </a:r>
            <a:r>
              <a:rPr lang="ko-KR" altLang="en-US" sz="1089" dirty="0">
                <a:solidFill>
                  <a:prstClr val="black"/>
                </a:solidFill>
              </a:rPr>
              <a:t>개의 회의 장치 제어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 x </a:t>
            </a:r>
            <a:r>
              <a:rPr lang="ko-KR" altLang="en-US" sz="1089" dirty="0">
                <a:solidFill>
                  <a:prstClr val="black"/>
                </a:solidFill>
              </a:rPr>
              <a:t>마이크 입력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메인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서브</a:t>
            </a:r>
            <a:r>
              <a:rPr lang="en-US" altLang="ko-KR" sz="1089" dirty="0">
                <a:solidFill>
                  <a:prstClr val="black"/>
                </a:solidFill>
              </a:rPr>
              <a:t>), 3 x AUX </a:t>
            </a:r>
            <a:r>
              <a:rPr lang="ko-KR" altLang="en-US" sz="1089" dirty="0">
                <a:solidFill>
                  <a:prstClr val="black"/>
                </a:solidFill>
              </a:rPr>
              <a:t>입력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메인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서브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메인 및 서브</a:t>
            </a:r>
            <a:r>
              <a:rPr lang="en-US" altLang="ko-KR" sz="1089" dirty="0">
                <a:solidFill>
                  <a:prstClr val="black"/>
                </a:solidFill>
              </a:rPr>
              <a:t>) </a:t>
            </a:r>
            <a:r>
              <a:rPr lang="ko-KR" altLang="en-US" sz="1089" dirty="0">
                <a:solidFill>
                  <a:prstClr val="black"/>
                </a:solidFill>
              </a:rPr>
              <a:t>라인 출력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녹음 출력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헤드폰 모니터 출력</a:t>
            </a:r>
            <a:r>
              <a:rPr lang="en-US" altLang="ko-KR" sz="1089" dirty="0">
                <a:solidFill>
                  <a:prstClr val="black"/>
                </a:solidFill>
              </a:rPr>
              <a:t>, EQ </a:t>
            </a:r>
            <a:r>
              <a:rPr lang="ko-KR" altLang="en-US" sz="1089" dirty="0">
                <a:solidFill>
                  <a:prstClr val="black"/>
                </a:solidFill>
              </a:rPr>
              <a:t>입력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출력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기능 설정 </a:t>
            </a:r>
            <a:r>
              <a:rPr lang="en-US" altLang="ko-KR" sz="1089" dirty="0">
                <a:solidFill>
                  <a:prstClr val="black"/>
                </a:solidFill>
              </a:rPr>
              <a:t>– </a:t>
            </a:r>
            <a:r>
              <a:rPr lang="ko-KR" altLang="en-US" sz="1089" dirty="0">
                <a:solidFill>
                  <a:prstClr val="black"/>
                </a:solidFill>
              </a:rPr>
              <a:t>열린 마이크 수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자동 마이크 끄기 기능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음성 우선 순위 </a:t>
            </a:r>
            <a:r>
              <a:rPr lang="ko-KR" altLang="en-US" sz="1089" dirty="0" err="1">
                <a:solidFill>
                  <a:prstClr val="black"/>
                </a:solidFill>
              </a:rPr>
              <a:t>선택기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피드백 </a:t>
            </a:r>
            <a:r>
              <a:rPr lang="ko-KR" altLang="en-US" sz="1089" dirty="0" err="1">
                <a:solidFill>
                  <a:prstClr val="black"/>
                </a:solidFill>
              </a:rPr>
              <a:t>억제기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 </a:t>
            </a:r>
            <a:r>
              <a:rPr lang="ko-KR" altLang="en-US" sz="1089" dirty="0">
                <a:solidFill>
                  <a:prstClr val="black"/>
                </a:solidFill>
              </a:rPr>
              <a:t>및 내부 메모리에 녹음 기능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투표 결과 표시기</a:t>
            </a:r>
          </a:p>
        </p:txBody>
      </p:sp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FBE4E101-85B7-4150-BF07-D8EC3FD5B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</TotalTime>
  <Words>338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86</cp:revision>
  <cp:lastPrinted>2020-10-12T05:34:52Z</cp:lastPrinted>
  <dcterms:created xsi:type="dcterms:W3CDTF">2020-09-29T01:50:16Z</dcterms:created>
  <dcterms:modified xsi:type="dcterms:W3CDTF">2024-07-05T07:20:30Z</dcterms:modified>
</cp:coreProperties>
</file>