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TS-822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72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Delegate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87837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31913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11358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26610"/>
              </p:ext>
            </p:extLst>
          </p:nvPr>
        </p:nvGraphicFramePr>
        <p:xfrm>
          <a:off x="481428" y="5684638"/>
          <a:ext cx="5949033" cy="31219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0.2W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8" descr="https://www.toa.de/procat-toa/assets/jpg_large/ts822_pn1e.jpg">
            <a:extLst>
              <a:ext uri="{FF2B5EF4-FFF2-40B4-BE49-F238E27FC236}">
                <a16:creationId xmlns:a16="http://schemas.microsoft.com/office/drawing/2014/main" id="{10754452-CE3A-4843-A551-EA85B3EB0A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62" t="20741" r="24827" b="19500"/>
          <a:stretch/>
        </p:blipFill>
        <p:spPr bwMode="auto">
          <a:xfrm>
            <a:off x="2402251" y="1982264"/>
            <a:ext cx="2026604" cy="152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9038DB51-E381-48B0-96FC-C732DC23E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136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90</cp:revision>
  <cp:lastPrinted>2020-10-12T05:34:52Z</cp:lastPrinted>
  <dcterms:created xsi:type="dcterms:W3CDTF">2020-09-29T01:50:16Z</dcterms:created>
  <dcterms:modified xsi:type="dcterms:W3CDTF">2024-07-05T06:25:30Z</dcterms:modified>
</cp:coreProperties>
</file>