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TS-821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33882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Chairman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5" name="제목 1">
            <a:extLst>
              <a:ext uri="{FF2B5EF4-FFF2-40B4-BE49-F238E27FC236}">
                <a16:creationId xmlns:a16="http://schemas.microsoft.com/office/drawing/2014/main" id="{5D994137-740C-435C-B0A1-F229B678FEB8}"/>
              </a:ext>
            </a:extLst>
          </p:cNvPr>
          <p:cNvSpPr txBox="1">
            <a:spLocks/>
          </p:cNvSpPr>
          <p:nvPr/>
        </p:nvSpPr>
        <p:spPr>
          <a:xfrm>
            <a:off x="430481" y="3854303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391328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089520"/>
            <a:ext cx="5868250" cy="1097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무선 디지털 회의 시스템용 </a:t>
            </a:r>
            <a:r>
              <a:rPr lang="ko-KR" altLang="en-US" sz="1089" dirty="0" err="1">
                <a:solidFill>
                  <a:prstClr val="black"/>
                </a:solidFill>
              </a:rPr>
              <a:t>의장용</a:t>
            </a:r>
            <a:r>
              <a:rPr lang="ko-KR" altLang="en-US" sz="1089" dirty="0">
                <a:solidFill>
                  <a:prstClr val="black"/>
                </a:solidFill>
              </a:rPr>
              <a:t> 장치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연설 시 의원 유닛보다 우선순위를 가질 수 있는 우선 키 보유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어댑터 또는 리튬 이온 배터리에서 작동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배터리 잔량 표시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415953"/>
              </p:ext>
            </p:extLst>
          </p:nvPr>
        </p:nvGraphicFramePr>
        <p:xfrm>
          <a:off x="481428" y="5680895"/>
          <a:ext cx="5949033" cy="31219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75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마이크 단자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XLR-4-31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타입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1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모니터 스피커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8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0.2W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이어폰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φ3.5mm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미니 잭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(3P: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모노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×2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배터리 수명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약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전원 표시기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1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모니터 볼륨 조절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헤드폰 볼륨 조절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우선 음성 기능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205.7 x 70.3 x 164.2mm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525g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4" descr="https://www.toa.de/procat-toa/assets/jpg_large/ts921_pn1e.jpg">
            <a:extLst>
              <a:ext uri="{FF2B5EF4-FFF2-40B4-BE49-F238E27FC236}">
                <a16:creationId xmlns:a16="http://schemas.microsoft.com/office/drawing/2014/main" id="{AC95FC44-95E6-4749-B148-2F8671CE14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279" t="19500" r="24892" b="21234"/>
          <a:stretch/>
        </p:blipFill>
        <p:spPr bwMode="auto">
          <a:xfrm>
            <a:off x="2422870" y="2081329"/>
            <a:ext cx="1985365" cy="148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TOA Corporation | IBM">
            <a:extLst>
              <a:ext uri="{FF2B5EF4-FFF2-40B4-BE49-F238E27FC236}">
                <a16:creationId xmlns:a16="http://schemas.microsoft.com/office/drawing/2014/main" id="{E42EB046-6B71-4666-A2D7-F9F6AF427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1099</TotalTime>
  <Words>149</Words>
  <Application>Microsoft Office PowerPoint</Application>
  <PresentationFormat>A4 용지(210x297mm)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건희</cp:lastModifiedBy>
  <cp:revision>94</cp:revision>
  <cp:lastPrinted>2020-10-12T05:34:52Z</cp:lastPrinted>
  <dcterms:created xsi:type="dcterms:W3CDTF">2020-09-29T01:50:16Z</dcterms:created>
  <dcterms:modified xsi:type="dcterms:W3CDTF">2024-07-05T07:22:48Z</dcterms:modified>
</cp:coreProperties>
</file>