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1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2F5597"/>
    <a:srgbClr val="E6E6E6"/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8" autoAdjust="0"/>
    <p:restoredTop sz="94660"/>
  </p:normalViewPr>
  <p:slideViewPr>
    <p:cSldViewPr snapToGrid="0">
      <p:cViewPr varScale="1">
        <p:scale>
          <a:sx n="92" d="100"/>
          <a:sy n="92" d="100"/>
        </p:scale>
        <p:origin x="3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603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SR-S4S</a:t>
            </a: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Line Arrays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4590613" y="9166052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236818"/>
            <a:ext cx="1682513" cy="2877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97507D-4FCF-46A2-A0BD-D549682D05DB}"/>
              </a:ext>
            </a:extLst>
          </p:cNvPr>
          <p:cNvSpPr txBox="1"/>
          <p:nvPr/>
        </p:nvSpPr>
        <p:spPr>
          <a:xfrm>
            <a:off x="481428" y="4076677"/>
            <a:ext cx="5868250" cy="84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 8 × 4”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en-US" altLang="ko-KR" sz="1089" dirty="0">
                <a:solidFill>
                  <a:prstClr val="black"/>
                </a:solidFill>
              </a:rPr>
              <a:t>,  24 × 1” </a:t>
            </a:r>
            <a:r>
              <a:rPr lang="ko-KR" altLang="en-US" sz="1089" dirty="0">
                <a:solidFill>
                  <a:prstClr val="black"/>
                </a:solidFill>
              </a:rPr>
              <a:t>트위터의 </a:t>
            </a:r>
            <a:r>
              <a:rPr lang="en-US" altLang="ko-KR" sz="1089" dirty="0">
                <a:solidFill>
                  <a:prstClr val="black"/>
                </a:solidFill>
              </a:rPr>
              <a:t>2-way </a:t>
            </a:r>
            <a:r>
              <a:rPr lang="ko-KR" altLang="en-US" sz="1089" dirty="0">
                <a:solidFill>
                  <a:prstClr val="black"/>
                </a:solidFill>
              </a:rPr>
              <a:t>라인 어레이 스피커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바이앰프</a:t>
            </a:r>
            <a:r>
              <a:rPr lang="ko-KR" altLang="en-US" sz="1089" dirty="0">
                <a:solidFill>
                  <a:prstClr val="black"/>
                </a:solidFill>
              </a:rPr>
              <a:t> 운영 가능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좁은 수직 </a:t>
            </a:r>
            <a:r>
              <a:rPr lang="ko-KR" altLang="en-US" sz="1089" dirty="0" err="1">
                <a:solidFill>
                  <a:prstClr val="black"/>
                </a:solidFill>
              </a:rPr>
              <a:t>커버리지로</a:t>
            </a:r>
            <a:r>
              <a:rPr lang="ko-KR" altLang="en-US" sz="1089" dirty="0">
                <a:solidFill>
                  <a:prstClr val="black"/>
                </a:solidFill>
              </a:rPr>
              <a:t> 반사가 심한 공간에서도 명료한 </a:t>
            </a:r>
            <a:r>
              <a:rPr lang="ko-KR" altLang="en-US" sz="1089">
                <a:solidFill>
                  <a:prstClr val="black"/>
                </a:solidFill>
              </a:rPr>
              <a:t>소리 재생</a:t>
            </a:r>
            <a:endParaRPr lang="en-US" altLang="ko-KR" sz="1089">
              <a:solidFill>
                <a:prstClr val="black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EC5EAE1-1FE3-4305-97EE-5C7EFCD7879C}"/>
              </a:ext>
            </a:extLst>
          </p:cNvPr>
          <p:cNvSpPr/>
          <p:nvPr/>
        </p:nvSpPr>
        <p:spPr>
          <a:xfrm>
            <a:off x="308042" y="478489"/>
            <a:ext cx="18933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4” Line Array Speaker</a:t>
            </a:r>
          </a:p>
        </p:txBody>
      </p:sp>
      <p:pic>
        <p:nvPicPr>
          <p:cNvPr id="1026" name="Picture 2" descr="TOA Corporation | IBM">
            <a:extLst>
              <a:ext uri="{FF2B5EF4-FFF2-40B4-BE49-F238E27FC236}">
                <a16:creationId xmlns:a16="http://schemas.microsoft.com/office/drawing/2014/main" id="{93E1485D-2EDF-4D28-870E-AE19F738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10" y="896211"/>
            <a:ext cx="1538584" cy="4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제목 1">
            <a:extLst>
              <a:ext uri="{FF2B5EF4-FFF2-40B4-BE49-F238E27FC236}">
                <a16:creationId xmlns:a16="http://schemas.microsoft.com/office/drawing/2014/main" id="{85EEC91B-B42F-419D-8C14-72DF5E4CFC5E}"/>
              </a:ext>
            </a:extLst>
          </p:cNvPr>
          <p:cNvSpPr txBox="1">
            <a:spLocks/>
          </p:cNvSpPr>
          <p:nvPr/>
        </p:nvSpPr>
        <p:spPr>
          <a:xfrm>
            <a:off x="430479" y="3841460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6" name="제목 1">
            <a:extLst>
              <a:ext uri="{FF2B5EF4-FFF2-40B4-BE49-F238E27FC236}">
                <a16:creationId xmlns:a16="http://schemas.microsoft.com/office/drawing/2014/main" id="{13681199-E776-42CA-AD89-BD7513489063}"/>
              </a:ext>
            </a:extLst>
          </p:cNvPr>
          <p:cNvSpPr txBox="1">
            <a:spLocks/>
          </p:cNvSpPr>
          <p:nvPr/>
        </p:nvSpPr>
        <p:spPr>
          <a:xfrm>
            <a:off x="430481" y="5234915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1E55E917-2A57-413B-8E9C-0984F940F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401911"/>
              </p:ext>
            </p:extLst>
          </p:nvPr>
        </p:nvGraphicFramePr>
        <p:xfrm>
          <a:off x="481428" y="5574365"/>
          <a:ext cx="5949033" cy="3401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전력 처리 용량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Continuous program: 600 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정격 임피던스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el-GR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(1W,1m)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93 dB (1W,1m)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지향각도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dirty="0"/>
                        <a:t>Horizontal: 90° </a:t>
                      </a:r>
                    </a:p>
                    <a:p>
                      <a:pPr algn="l" fontAlgn="ctr"/>
                      <a:r>
                        <a:rPr lang="en-US" altLang="ko-KR" sz="1100" dirty="0"/>
                        <a:t>Vertical: 10°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395038669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응답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70-20,000Hz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방수 기능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703231235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규격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160 (W) ×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89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(H) ×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303</a:t>
                      </a:r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(D) mm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16kg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8" name="Picture 2">
            <a:extLst>
              <a:ext uri="{FF2B5EF4-FFF2-40B4-BE49-F238E27FC236}">
                <a16:creationId xmlns:a16="http://schemas.microsoft.com/office/drawing/2014/main" id="{A8DB5999-ADF6-40C5-B1E4-006281A81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70164" y="1802049"/>
            <a:ext cx="458836" cy="190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65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1201</TotalTime>
  <Words>118</Words>
  <Application>Microsoft Office PowerPoint</Application>
  <PresentationFormat>A4 용지(210x297mm)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ygdhe</cp:lastModifiedBy>
  <cp:revision>114</cp:revision>
  <cp:lastPrinted>2020-10-12T05:34:52Z</cp:lastPrinted>
  <dcterms:created xsi:type="dcterms:W3CDTF">2020-09-29T01:50:16Z</dcterms:created>
  <dcterms:modified xsi:type="dcterms:W3CDTF">2024-11-27T00:08:22Z</dcterms:modified>
</cp:coreProperties>
</file>