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1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E6E6E6"/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603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SR-S4LWP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Line Arrays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97507D-4FCF-46A2-A0BD-D549682D05DB}"/>
              </a:ext>
            </a:extLst>
          </p:cNvPr>
          <p:cNvSpPr txBox="1"/>
          <p:nvPr/>
        </p:nvSpPr>
        <p:spPr>
          <a:xfrm>
            <a:off x="481428" y="4076677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8 × 4”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en-US" altLang="ko-KR" sz="1089">
                <a:solidFill>
                  <a:prstClr val="black"/>
                </a:solidFill>
              </a:rPr>
              <a:t>, 24 </a:t>
            </a:r>
            <a:r>
              <a:rPr lang="en-US" altLang="ko-KR" sz="1089" dirty="0">
                <a:solidFill>
                  <a:prstClr val="black"/>
                </a:solidFill>
              </a:rPr>
              <a:t>× 1” </a:t>
            </a:r>
            <a:r>
              <a:rPr lang="ko-KR" altLang="en-US" sz="1089" dirty="0">
                <a:solidFill>
                  <a:prstClr val="black"/>
                </a:solidFill>
              </a:rPr>
              <a:t>트위터의 </a:t>
            </a:r>
            <a:r>
              <a:rPr lang="en-US" altLang="ko-KR" sz="1089" dirty="0">
                <a:solidFill>
                  <a:prstClr val="black"/>
                </a:solidFill>
              </a:rPr>
              <a:t>2-way </a:t>
            </a:r>
            <a:r>
              <a:rPr lang="ko-KR" altLang="en-US" sz="1089" dirty="0">
                <a:solidFill>
                  <a:prstClr val="black"/>
                </a:solidFill>
              </a:rPr>
              <a:t>라인 어레이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바이앰프</a:t>
            </a:r>
            <a:r>
              <a:rPr lang="ko-KR" altLang="en-US" sz="1089" dirty="0">
                <a:solidFill>
                  <a:prstClr val="black"/>
                </a:solidFill>
              </a:rPr>
              <a:t> 운영 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좁은 수직 </a:t>
            </a:r>
            <a:r>
              <a:rPr lang="ko-KR" altLang="en-US" sz="1089" dirty="0" err="1">
                <a:solidFill>
                  <a:prstClr val="black"/>
                </a:solidFill>
              </a:rPr>
              <a:t>커버리지로</a:t>
            </a:r>
            <a:r>
              <a:rPr lang="ko-KR" altLang="en-US" sz="1089" dirty="0">
                <a:solidFill>
                  <a:prstClr val="black"/>
                </a:solidFill>
              </a:rPr>
              <a:t> 반사가 심한 공간에서도 명료한 소리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IPX4 </a:t>
            </a:r>
            <a:r>
              <a:rPr lang="ko-KR" altLang="en-US" sz="1089" dirty="0">
                <a:solidFill>
                  <a:prstClr val="black"/>
                </a:solidFill>
              </a:rPr>
              <a:t>등급 방수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C5EAE1-1FE3-4305-97EE-5C7EFCD7879C}"/>
              </a:ext>
            </a:extLst>
          </p:cNvPr>
          <p:cNvSpPr/>
          <p:nvPr/>
        </p:nvSpPr>
        <p:spPr>
          <a:xfrm>
            <a:off x="308042" y="478489"/>
            <a:ext cx="18933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4” Line Array Speaker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EAD420-6ABA-49DB-982B-9A93F693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2484" y="1731192"/>
            <a:ext cx="1534197" cy="20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 Corporation | IBM">
            <a:extLst>
              <a:ext uri="{FF2B5EF4-FFF2-40B4-BE49-F238E27FC236}">
                <a16:creationId xmlns:a16="http://schemas.microsoft.com/office/drawing/2014/main" id="{93E1485D-2EDF-4D28-870E-AE19F738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0" y="896211"/>
            <a:ext cx="1538584" cy="4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85EEC91B-B42F-419D-8C14-72DF5E4CFC5E}"/>
              </a:ext>
            </a:extLst>
          </p:cNvPr>
          <p:cNvSpPr txBox="1">
            <a:spLocks/>
          </p:cNvSpPr>
          <p:nvPr/>
        </p:nvSpPr>
        <p:spPr>
          <a:xfrm>
            <a:off x="430479" y="384146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13681199-E776-42CA-AD89-BD7513489063}"/>
              </a:ext>
            </a:extLst>
          </p:cNvPr>
          <p:cNvSpPr txBox="1">
            <a:spLocks/>
          </p:cNvSpPr>
          <p:nvPr/>
        </p:nvSpPr>
        <p:spPr>
          <a:xfrm>
            <a:off x="430481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10E5915-3072-40A5-B0E1-FB77E4FCB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38972"/>
              </p:ext>
            </p:extLst>
          </p:nvPr>
        </p:nvGraphicFramePr>
        <p:xfrm>
          <a:off x="481428" y="5574365"/>
          <a:ext cx="5949033" cy="3401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 처리 용량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Continuous program: 600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임피던스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(1W,1m)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94 dB (1W,1m)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지향각도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/>
                        <a:t>Horizontal: 90° </a:t>
                      </a:r>
                    </a:p>
                    <a:p>
                      <a:pPr algn="l" fontAlgn="ctr"/>
                      <a:r>
                        <a:rPr lang="en-US" altLang="ko-KR" sz="1100" dirty="0"/>
                        <a:t>Vertical: 0° (within the range of speaker height)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866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70-20,000Hz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방수 기능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IPX4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703231235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규격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 (W) ×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895 (H) 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×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255 (D) 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9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129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ygdhe</cp:lastModifiedBy>
  <cp:revision>111</cp:revision>
  <cp:lastPrinted>2020-10-12T05:34:52Z</cp:lastPrinted>
  <dcterms:created xsi:type="dcterms:W3CDTF">2020-09-29T01:50:16Z</dcterms:created>
  <dcterms:modified xsi:type="dcterms:W3CDTF">2024-11-26T08:36:02Z</dcterms:modified>
</cp:coreProperties>
</file>