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28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dhe-av.co.kr/bizdemo87096/img/_designcoco/images/18.HX-7.jpg">
            <a:extLst>
              <a:ext uri="{FF2B5EF4-FFF2-40B4-BE49-F238E27FC236}">
                <a16:creationId xmlns:a16="http://schemas.microsoft.com/office/drawing/2014/main" id="{72045648-4A40-4586-B949-41E131222A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1" t="4976" r="17035" b="2608"/>
          <a:stretch/>
        </p:blipFill>
        <p:spPr bwMode="auto">
          <a:xfrm>
            <a:off x="2506524" y="1598544"/>
            <a:ext cx="1890000" cy="276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HX-7-WP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Mini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9879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Variable Array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81" y="4227284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403359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341797"/>
              </p:ext>
            </p:extLst>
          </p:nvPr>
        </p:nvGraphicFramePr>
        <p:xfrm>
          <a:off x="481428" y="5685329"/>
          <a:ext cx="5949033" cy="31219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3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37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전력 처리 용량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pink noise: 250 W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program: 750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(1W,1m)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100dB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105Hz - 20kHz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크로스오버 주파수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1.7kHz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40737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방향성 각도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Horizontal: 100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Vertical: Depending on directivity angle mode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규격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497(W) x 664(H) x 274(D)mm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5B1D1F1A-82DC-4210-A79E-71816328D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E6A376D-0DD9-4DF7-8773-592A9F1909AA}"/>
              </a:ext>
            </a:extLst>
          </p:cNvPr>
          <p:cNvSpPr txBox="1"/>
          <p:nvPr/>
        </p:nvSpPr>
        <p:spPr>
          <a:xfrm>
            <a:off x="481428" y="4479013"/>
            <a:ext cx="5868250" cy="896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넓은 주파수 범위에서 일정한 방향성 제어와 방향성 변화를 모두 허용하는 </a:t>
            </a:r>
            <a:r>
              <a:rPr lang="en-US" altLang="ko-KR" sz="1089" dirty="0">
                <a:solidFill>
                  <a:prstClr val="black"/>
                </a:solidFill>
              </a:rPr>
              <a:t>2WAY </a:t>
            </a:r>
            <a:r>
              <a:rPr lang="ko-KR" altLang="en-US" sz="1089" dirty="0">
                <a:solidFill>
                  <a:prstClr val="black"/>
                </a:solidFill>
              </a:rPr>
              <a:t>소형 실내형 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잔향 시간이 길거나 배경 소음이 높은 공간에서 선명한 사운드를 재생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IPX4</a:t>
            </a:r>
            <a:r>
              <a:rPr lang="ko-KR" altLang="en-US" sz="1089" dirty="0">
                <a:solidFill>
                  <a:prstClr val="black"/>
                </a:solidFill>
              </a:rPr>
              <a:t> 방수 성능 제공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1129</TotalTime>
  <Words>125</Words>
  <Application>Microsoft Office PowerPoint</Application>
  <PresentationFormat>A4 용지(210x297mm)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99</cp:revision>
  <cp:lastPrinted>2020-10-12T05:34:52Z</cp:lastPrinted>
  <dcterms:created xsi:type="dcterms:W3CDTF">2020-09-29T01:50:16Z</dcterms:created>
  <dcterms:modified xsi:type="dcterms:W3CDTF">2024-12-05T02:20:52Z</dcterms:modified>
</cp:coreProperties>
</file>