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60" r:id="rId2"/>
  </p:sldIdLst>
  <p:sldSz cx="6858000" cy="9906000" type="A4"/>
  <p:notesSz cx="7099300" cy="10234613"/>
  <p:defaultTextStyle>
    <a:defPPr>
      <a:defRPr lang="en-US"/>
    </a:defPPr>
    <a:lvl1pPr marL="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1pPr>
    <a:lvl2pPr marL="41991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2pPr>
    <a:lvl3pPr marL="839828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3pPr>
    <a:lvl4pPr marL="1259742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4pPr>
    <a:lvl5pPr marL="1679655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5pPr>
    <a:lvl6pPr marL="2099569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6pPr>
    <a:lvl7pPr marL="2519483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7pPr>
    <a:lvl8pPr marL="2939397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8pPr>
    <a:lvl9pPr marL="3359310" algn="l" defTabSz="419913" rtl="0" eaLnBrk="1" latinLnBrk="0" hangingPunct="1">
      <a:defRPr sz="165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  <a:srgbClr val="2F5597"/>
    <a:srgbClr val="E6E6E6"/>
    <a:srgbClr val="AC1F23"/>
    <a:srgbClr val="DCDCDC"/>
    <a:srgbClr val="0D10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밝은 스타일 1 - 강조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5AB1C69-6EDB-4FF4-983F-18BD219EF322}" styleName="보통 스타일 2 - 강조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098" autoAdjust="0"/>
    <p:restoredTop sz="94660"/>
  </p:normalViewPr>
  <p:slideViewPr>
    <p:cSldViewPr snapToGrid="0">
      <p:cViewPr>
        <p:scale>
          <a:sx n="125" d="100"/>
          <a:sy n="125" d="100"/>
        </p:scale>
        <p:origin x="2796" y="-2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/>
              <a:t>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2212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90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4417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471490" y="9181395"/>
            <a:ext cx="2892138" cy="5111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4147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1361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1361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</a:p>
          <a:p>
            <a:endParaRPr lang="ko-KR" altLang="en-US" sz="1361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4" name="그림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74079" y="-5631"/>
            <a:ext cx="6858000" cy="9911633"/>
          </a:xfrm>
          <a:prstGeom prst="rect">
            <a:avLst/>
          </a:prstGeom>
        </p:spPr>
      </p:pic>
      <p:sp>
        <p:nvSpPr>
          <p:cNvPr id="15" name="TextBox 14"/>
          <p:cNvSpPr txBox="1"/>
          <p:nvPr userDrawn="1"/>
        </p:nvSpPr>
        <p:spPr>
          <a:xfrm>
            <a:off x="3997532" y="9364769"/>
            <a:ext cx="2321469" cy="55303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서울시 동작구 상도로 </a:t>
            </a:r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17 </a:t>
            </a:r>
            <a:r>
              <a:rPr lang="ko-KR" altLang="en-US" sz="998" b="0" i="0" kern="120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동화빌딩</a:t>
            </a:r>
            <a:endParaRPr lang="en-US" altLang="ko-KR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  <a:p>
            <a:r>
              <a:rPr lang="en-US" altLang="ko-KR" sz="998" b="0" i="0" kern="120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rPr>
              <a:t>TEL : 02-825-0300 FAX: 02-825-1141</a:t>
            </a:r>
          </a:p>
          <a:p>
            <a:endParaRPr lang="ko-KR" altLang="en-US" sz="998" b="0" i="0" kern="1200" dirty="0">
              <a:solidFill>
                <a:schemeClr val="bg1"/>
              </a:solidFill>
              <a:effectLst/>
              <a:latin typeface="+mj-lt"/>
              <a:ea typeface="+mn-ea"/>
              <a:cs typeface="+mn-cs"/>
            </a:endParaRPr>
          </a:p>
        </p:txBody>
      </p:sp>
      <p:pic>
        <p:nvPicPr>
          <p:cNvPr id="17" name="그림 1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8351" y="9086912"/>
            <a:ext cx="1527298" cy="236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5281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841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1957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28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453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9685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1652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43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7/5/2024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6377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693" r:id="rId12"/>
  </p:sldLayoutIdLst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dhe-av.co.kr/bizdemo87096/img/_designcoco/images/17.HX-5.jpg">
            <a:extLst>
              <a:ext uri="{FF2B5EF4-FFF2-40B4-BE49-F238E27FC236}">
                <a16:creationId xmlns:a16="http://schemas.microsoft.com/office/drawing/2014/main" id="{5155A3A2-BE2D-42C4-95EA-D8409AEDD33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127" t="13813" r="18937" b="10336"/>
          <a:stretch/>
        </p:blipFill>
        <p:spPr bwMode="auto">
          <a:xfrm>
            <a:off x="2327026" y="1686230"/>
            <a:ext cx="1890000" cy="2242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직사각형 10"/>
          <p:cNvSpPr/>
          <p:nvPr/>
        </p:nvSpPr>
        <p:spPr>
          <a:xfrm flipV="1">
            <a:off x="295603" y="828073"/>
            <a:ext cx="6312088" cy="6229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10" name="제목 1"/>
          <p:cNvSpPr txBox="1">
            <a:spLocks/>
          </p:cNvSpPr>
          <p:nvPr/>
        </p:nvSpPr>
        <p:spPr>
          <a:xfrm>
            <a:off x="295480" y="918342"/>
            <a:ext cx="2447720" cy="339449"/>
          </a:xfrm>
          <a:prstGeom prst="rect">
            <a:avLst/>
          </a:prstGeom>
        </p:spPr>
        <p:txBody>
          <a:bodyPr vert="horz" lIns="82953" tIns="41476" rIns="82953" bIns="41476" rtlCol="0" anchor="t">
            <a:noAutofit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2000" b="1" dirty="0">
                <a:latin typeface="+mj-ea"/>
              </a:rPr>
              <a:t>HX-5</a:t>
            </a:r>
            <a:endParaRPr lang="ko-KR" altLang="en-US" sz="2000" b="1" dirty="0">
              <a:latin typeface="+mj-ea"/>
            </a:endParaRPr>
          </a:p>
        </p:txBody>
      </p:sp>
      <p:sp>
        <p:nvSpPr>
          <p:cNvPr id="23" name="제목 1"/>
          <p:cNvSpPr txBox="1">
            <a:spLocks/>
          </p:cNvSpPr>
          <p:nvPr/>
        </p:nvSpPr>
        <p:spPr>
          <a:xfrm>
            <a:off x="296521" y="1218231"/>
            <a:ext cx="2975505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300" b="1" i="1" dirty="0">
                <a:solidFill>
                  <a:schemeClr val="bg1">
                    <a:lumMod val="65000"/>
                  </a:schemeClr>
                </a:solidFill>
              </a:rPr>
              <a:t>Mini Line Array Speaker System</a:t>
            </a:r>
            <a:endParaRPr lang="ko-KR" altLang="en-US" sz="13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8" name="직사각형 27"/>
          <p:cNvSpPr/>
          <p:nvPr/>
        </p:nvSpPr>
        <p:spPr>
          <a:xfrm>
            <a:off x="295480" y="470583"/>
            <a:ext cx="6312088" cy="357490"/>
          </a:xfrm>
          <a:prstGeom prst="rect">
            <a:avLst/>
          </a:prstGeom>
          <a:solidFill>
            <a:srgbClr val="2E75B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6" name="직사각형 5"/>
          <p:cNvSpPr/>
          <p:nvPr/>
        </p:nvSpPr>
        <p:spPr>
          <a:xfrm>
            <a:off x="1" y="9059521"/>
            <a:ext cx="6857999" cy="672518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500"/>
          </a:p>
        </p:txBody>
      </p:sp>
      <p:sp>
        <p:nvSpPr>
          <p:cNvPr id="4" name="TextBox 3"/>
          <p:cNvSpPr txBox="1"/>
          <p:nvPr/>
        </p:nvSpPr>
        <p:spPr>
          <a:xfrm>
            <a:off x="4590613" y="9166052"/>
            <a:ext cx="1956810" cy="511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907" dirty="0">
                <a:solidFill>
                  <a:schemeClr val="bg1"/>
                </a:solidFill>
                <a:latin typeface="+mj-lt"/>
              </a:rPr>
              <a:t>서울시 동작구 상도로 </a:t>
            </a:r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17 </a:t>
            </a:r>
            <a:r>
              <a:rPr lang="ko-KR" altLang="en-US" sz="907">
                <a:solidFill>
                  <a:schemeClr val="bg1"/>
                </a:solidFill>
                <a:latin typeface="+mj-lt"/>
              </a:rPr>
              <a:t>동화빌딩</a:t>
            </a:r>
            <a:endParaRPr lang="en-US" altLang="ko-KR" sz="907" dirty="0">
              <a:solidFill>
                <a:schemeClr val="bg1"/>
              </a:solidFill>
              <a:latin typeface="+mj-lt"/>
            </a:endParaRP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TEL : 02-825-0300 FAX: 02-825-1141</a:t>
            </a:r>
          </a:p>
          <a:p>
            <a:r>
              <a:rPr lang="en-US" altLang="ko-KR" sz="907" dirty="0">
                <a:solidFill>
                  <a:schemeClr val="bg1"/>
                </a:solidFill>
                <a:latin typeface="+mj-lt"/>
              </a:rPr>
              <a:t>www.dhe-av.co.kr</a:t>
            </a:r>
            <a:endParaRPr lang="ko-KR" altLang="en-US" sz="907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3" name="그림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79" y="9236818"/>
            <a:ext cx="1682513" cy="287716"/>
          </a:xfrm>
          <a:prstGeom prst="rect">
            <a:avLst/>
          </a:prstGeom>
        </p:spPr>
      </p:pic>
      <p:sp>
        <p:nvSpPr>
          <p:cNvPr id="19" name="제목 1">
            <a:extLst>
              <a:ext uri="{FF2B5EF4-FFF2-40B4-BE49-F238E27FC236}">
                <a16:creationId xmlns:a16="http://schemas.microsoft.com/office/drawing/2014/main" id="{7A3C9836-F5BB-46F0-A214-9311C1A55CAE}"/>
              </a:ext>
            </a:extLst>
          </p:cNvPr>
          <p:cNvSpPr txBox="1">
            <a:spLocks/>
          </p:cNvSpPr>
          <p:nvPr/>
        </p:nvSpPr>
        <p:spPr>
          <a:xfrm>
            <a:off x="430481" y="5018344"/>
            <a:ext cx="184796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SPECIFICATION</a:t>
            </a:r>
            <a:endParaRPr lang="ko-KR" altLang="en-US" sz="1542" b="1" i="1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A97507D-4FCF-46A2-A0BD-D549682D05DB}"/>
              </a:ext>
            </a:extLst>
          </p:cNvPr>
          <p:cNvSpPr txBox="1"/>
          <p:nvPr/>
        </p:nvSpPr>
        <p:spPr>
          <a:xfrm>
            <a:off x="481428" y="4076677"/>
            <a:ext cx="5868250" cy="846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넓은 주파수 범위에서 일정한 방향성 제어와 방향성 변화를 모두 허용하는 </a:t>
            </a:r>
            <a:r>
              <a:rPr lang="en-US" altLang="ko-KR" sz="1089" dirty="0">
                <a:solidFill>
                  <a:prstClr val="black"/>
                </a:solidFill>
              </a:rPr>
              <a:t>2WAY</a:t>
            </a:r>
            <a:r>
              <a:rPr lang="ko-KR" altLang="en-US" sz="1089" dirty="0">
                <a:solidFill>
                  <a:prstClr val="black"/>
                </a:solidFill>
              </a:rPr>
              <a:t>소형 실내형 스피커</a:t>
            </a:r>
            <a:endParaRPr lang="en-US" altLang="ko-KR" sz="1089" dirty="0">
              <a:solidFill>
                <a:prstClr val="black"/>
              </a:solidFill>
            </a:endParaRPr>
          </a:p>
          <a:p>
            <a:pPr marL="155540" indent="-155540" defTabSz="514403" fontAlgn="ctr" latinLnBrk="1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o-KR" altLang="en-US" sz="1089" dirty="0">
                <a:solidFill>
                  <a:prstClr val="black"/>
                </a:solidFill>
              </a:rPr>
              <a:t>잔향 시간이 길거나 배경 소음이 높은 공간에서 선명한 사운드를 재생</a:t>
            </a:r>
            <a:endParaRPr lang="en-US" altLang="ko-KR" sz="1089" dirty="0">
              <a:solidFill>
                <a:prstClr val="black"/>
              </a:solidFill>
            </a:endParaRPr>
          </a:p>
        </p:txBody>
      </p:sp>
      <p:graphicFrame>
        <p:nvGraphicFramePr>
          <p:cNvPr id="24" name="표 23">
            <a:extLst>
              <a:ext uri="{FF2B5EF4-FFF2-40B4-BE49-F238E27FC236}">
                <a16:creationId xmlns:a16="http://schemas.microsoft.com/office/drawing/2014/main" id="{ECD45FC5-4ADB-414F-919B-0AE329AF0A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8721484"/>
              </p:ext>
            </p:extLst>
          </p:nvPr>
        </p:nvGraphicFramePr>
        <p:xfrm>
          <a:off x="481428" y="5336410"/>
          <a:ext cx="5949033" cy="363848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26425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064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5750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항목</a:t>
                      </a:r>
                    </a:p>
                  </a:txBody>
                  <a:tcPr marL="82953" marR="82953" marT="41476" marB="41476"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>
                          <a:latin typeface="+mn-ea"/>
                          <a:ea typeface="+mn-ea"/>
                        </a:rPr>
                        <a:t>세부내용</a:t>
                      </a:r>
                    </a:p>
                  </a:txBody>
                  <a:tcPr marL="82953" marR="82953" marT="41476" marB="41476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전력 처리 용량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pink noise: 200 W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Continuous program: 600 W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정격 임피던스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8</a:t>
                      </a:r>
                      <a:r>
                        <a:rPr lang="el-GR" altLang="ko-KR" sz="1100" b="0" i="0" u="none" strike="noStrike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Ω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맑은 고딕" panose="020B0503020000020004" pitchFamily="50" charset="-127"/>
                        <a:ea typeface="맑은 고딕" panose="020B0503020000020004" pitchFamily="50" charset="-127"/>
                      </a:endParaRP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감도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(1W,1m)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96 dB (60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97 dB (45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98 dB (30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mode), 99 dB (15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 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주파수 응답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70Hz - 20kHz(-10dB)(60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75Hz - 20kHz(-10dB)(45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80Hz - 20kHz(-10dB)(30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mode), </a:t>
                      </a:r>
                    </a:p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85Hz - 20kHz(-10dB)(15</a:t>
                      </a: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゜</a:t>
                      </a:r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 mode)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크로스오버 주파수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4kHz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2429555840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방향성 각도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Horizontal: 100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(2 kHz or more)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Vertical: 60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(800 Hz or more), </a:t>
                      </a: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(1.2 kHz or more), </a:t>
                      </a:r>
                    </a:p>
                    <a:p>
                      <a:pPr algn="l" fontAlgn="ctr"/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30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(1.6 kHz or more),</a:t>
                      </a:r>
                      <a:b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</a:b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15</a:t>
                      </a:r>
                      <a:r>
                        <a:rPr lang="ja-JP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゜ </a:t>
                      </a:r>
                      <a:r>
                        <a:rPr lang="en-US" altLang="ja-JP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(3.2 kHz or more) variable)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marL="0" marR="0" lvl="0" indent="0" algn="l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+mn-ea"/>
                        </a:rPr>
                        <a:t>규격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408(W) x 546(H) x 342(D)mm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5890"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무게</a:t>
                      </a:r>
                    </a:p>
                  </a:txBody>
                  <a:tcPr marL="144000" marR="9525" marT="95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 panose="020B0503020000020004" pitchFamily="50" charset="-127"/>
                          <a:ea typeface="맑은 고딕" panose="020B0503020000020004" pitchFamily="50" charset="-127"/>
                        </a:rPr>
                        <a:t>16kg</a:t>
                      </a:r>
                    </a:p>
                  </a:txBody>
                  <a:tcPr marL="144000" marR="9525" marT="9525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6" name="직사각형 15">
            <a:extLst>
              <a:ext uri="{FF2B5EF4-FFF2-40B4-BE49-F238E27FC236}">
                <a16:creationId xmlns:a16="http://schemas.microsoft.com/office/drawing/2014/main" id="{EEC5EAE1-1FE3-4305-97EE-5C7EFCD7879C}"/>
              </a:ext>
            </a:extLst>
          </p:cNvPr>
          <p:cNvSpPr/>
          <p:nvPr/>
        </p:nvSpPr>
        <p:spPr>
          <a:xfrm>
            <a:off x="308042" y="478489"/>
            <a:ext cx="169879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1500" b="1" dirty="0">
                <a:solidFill>
                  <a:schemeClr val="bg1"/>
                </a:solidFill>
              </a:rPr>
              <a:t>Variable Array Unit</a:t>
            </a:r>
            <a:endParaRPr lang="ko-KR" altLang="en-US" sz="1500" b="1" dirty="0">
              <a:solidFill>
                <a:schemeClr val="bg1"/>
              </a:solidFill>
            </a:endParaRPr>
          </a:p>
        </p:txBody>
      </p:sp>
      <p:pic>
        <p:nvPicPr>
          <p:cNvPr id="18" name="Picture 2" descr="TOA Corporation | IBM">
            <a:extLst>
              <a:ext uri="{FF2B5EF4-FFF2-40B4-BE49-F238E27FC236}">
                <a16:creationId xmlns:a16="http://schemas.microsoft.com/office/drawing/2014/main" id="{0DDC309B-6DC7-4A31-98DA-5A2D83ED4E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1910" y="896211"/>
            <a:ext cx="1538584" cy="447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제목 1">
            <a:extLst>
              <a:ext uri="{FF2B5EF4-FFF2-40B4-BE49-F238E27FC236}">
                <a16:creationId xmlns:a16="http://schemas.microsoft.com/office/drawing/2014/main" id="{C6539C86-748E-44E2-9113-63615E4A5150}"/>
              </a:ext>
            </a:extLst>
          </p:cNvPr>
          <p:cNvSpPr txBox="1">
            <a:spLocks/>
          </p:cNvSpPr>
          <p:nvPr/>
        </p:nvSpPr>
        <p:spPr>
          <a:xfrm>
            <a:off x="430479" y="3841460"/>
            <a:ext cx="1440758" cy="339449"/>
          </a:xfrm>
          <a:prstGeom prst="rect">
            <a:avLst/>
          </a:prstGeom>
        </p:spPr>
        <p:txBody>
          <a:bodyPr vert="horz" lIns="82953" tIns="41476" rIns="82953" bIns="41476" rtlCol="0" anchor="t">
            <a:normAutofit fontScale="97500"/>
          </a:bodyPr>
          <a:lstStyle>
            <a:lvl1pPr algn="l" defTabSz="567019" rtl="0" eaLnBrk="1" latinLnBrk="1" hangingPunct="1">
              <a:lnSpc>
                <a:spcPct val="90000"/>
              </a:lnSpc>
              <a:spcBef>
                <a:spcPct val="0"/>
              </a:spcBef>
              <a:buNone/>
              <a:defRPr sz="2728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ko-KR" sz="1542" b="1" i="1" dirty="0"/>
              <a:t>FEATURE</a:t>
            </a:r>
            <a:endParaRPr lang="ko-KR" altLang="en-US" sz="1542" b="1" i="1" dirty="0"/>
          </a:p>
        </p:txBody>
      </p:sp>
    </p:spTree>
    <p:extLst>
      <p:ext uri="{BB962C8B-B14F-4D97-AF65-F5344CB8AC3E}">
        <p14:creationId xmlns:p14="http://schemas.microsoft.com/office/powerpoint/2010/main" val="40200815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1126</TotalTime>
  <Words>220</Words>
  <Application>Microsoft Office PowerPoint</Application>
  <PresentationFormat>A4 용지(210x297mm)</PresentationFormat>
  <Paragraphs>35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 윤섭</dc:creator>
  <cp:lastModifiedBy>건희</cp:lastModifiedBy>
  <cp:revision>98</cp:revision>
  <cp:lastPrinted>2020-10-12T05:34:52Z</cp:lastPrinted>
  <dcterms:created xsi:type="dcterms:W3CDTF">2020-09-29T01:50:16Z</dcterms:created>
  <dcterms:modified xsi:type="dcterms:W3CDTF">2024-07-05T07:53:37Z</dcterms:modified>
</cp:coreProperties>
</file>