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98" autoAdjust="0"/>
    <p:restoredTop sz="94660"/>
  </p:normalViewPr>
  <p:slideViewPr>
    <p:cSldViewPr snapToGrid="0">
      <p:cViewPr>
        <p:scale>
          <a:sx n="125" d="100"/>
          <a:sy n="125" d="100"/>
        </p:scale>
        <p:origin x="2796" y="-2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he-av.co.kr/bizdemo87096/img/_designcoco/images/17.HX-5.jpg">
            <a:extLst>
              <a:ext uri="{FF2B5EF4-FFF2-40B4-BE49-F238E27FC236}">
                <a16:creationId xmlns:a16="http://schemas.microsoft.com/office/drawing/2014/main" id="{5155A3A2-BE2D-42C4-95EA-D8409AEDD3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7" t="13813" r="18937" b="10336"/>
          <a:stretch/>
        </p:blipFill>
        <p:spPr bwMode="auto">
          <a:xfrm>
            <a:off x="2327026" y="1686230"/>
            <a:ext cx="1890000" cy="224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01834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21484"/>
              </p:ext>
            </p:extLst>
          </p:nvPr>
        </p:nvGraphicFramePr>
        <p:xfrm>
          <a:off x="481428" y="5336410"/>
          <a:ext cx="5949033" cy="36384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96 dB (60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97 dB (45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98 dB (30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mode), 99 dB (15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70Hz - 20kHz(-10dB)(60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75Hz - 20kHz(-10dB)(45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80Hz - 20kHz(-10dB)(30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mode), 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85Hz - 20kHz(-10dB)(15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゜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mode)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 kHz or more)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60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(800 Hz or more), </a:t>
                      </a:r>
                    </a:p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(1.2 kHz or more), </a:t>
                      </a:r>
                    </a:p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(1.6 kHz or more),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(3.2 kHz or more) variable)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408(W) x 546(H) x 342(D)mm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0DDC309B-6DC7-4A31-98DA-5A2D83ED4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C6539C86-748E-44E2-9113-63615E4A5150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</TotalTime>
  <Words>220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건희</cp:lastModifiedBy>
  <cp:revision>98</cp:revision>
  <cp:lastPrinted>2020-10-12T05:34:52Z</cp:lastPrinted>
  <dcterms:created xsi:type="dcterms:W3CDTF">2020-09-29T01:50:16Z</dcterms:created>
  <dcterms:modified xsi:type="dcterms:W3CDTF">2024-07-05T07:53:37Z</dcterms:modified>
</cp:coreProperties>
</file>