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HED-2700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55127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212 x 212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13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4E165A88-C64E-411D-AAD0-B9A80E6C2B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401" y="1266320"/>
            <a:ext cx="2015830" cy="221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63</cp:revision>
  <cp:lastPrinted>2020-10-12T05:34:52Z</cp:lastPrinted>
  <dcterms:created xsi:type="dcterms:W3CDTF">2020-09-29T01:50:16Z</dcterms:created>
  <dcterms:modified xsi:type="dcterms:W3CDTF">2024-01-02T03:48:28Z</dcterms:modified>
</cp:coreProperties>
</file>