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817512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HED-2700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225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2089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IP 65 </a:t>
            </a:r>
            <a:r>
              <a:rPr lang="ko-KR" altLang="en-US" sz="1089" dirty="0">
                <a:solidFill>
                  <a:prstClr val="black"/>
                </a:solidFill>
              </a:rPr>
              <a:t>등급의 방진 방수 설계 적용으로 날씨 영향을 받지 않는 안정적 운영 가능</a:t>
            </a:r>
            <a:r>
              <a:rPr lang="en-US" altLang="ko-KR" sz="1089" dirty="0">
                <a:solidFill>
                  <a:prstClr val="black"/>
                </a:solidFill>
              </a:rPr>
              <a:t> 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외부 설치에 적합한 </a:t>
            </a:r>
            <a:r>
              <a:rPr lang="en-US" altLang="ko-KR" sz="1089" dirty="0">
                <a:solidFill>
                  <a:prstClr val="black"/>
                </a:solidFill>
              </a:rPr>
              <a:t>4,000 ~ 7,500 nit </a:t>
            </a:r>
            <a:r>
              <a:rPr lang="ko-KR" altLang="en-US" sz="1089" dirty="0">
                <a:solidFill>
                  <a:prstClr val="black"/>
                </a:solidFill>
              </a:rPr>
              <a:t>의 밝은 화면 구성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LED Display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AC1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2370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Outdoor LED Display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34071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455127"/>
              </p:ext>
            </p:extLst>
          </p:nvPr>
        </p:nvGraphicFramePr>
        <p:xfrm>
          <a:off x="481428" y="4658783"/>
          <a:ext cx="5949033" cy="43458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Pixel Pith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3.0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Chip Type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SMD-in-RGB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Resolution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212 x 212 Pixels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Size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640 x 640 x 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Material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EGI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Current Power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(Max) 400 W / (Aver) 160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Brightness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5,000 cd/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㎡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Ingress Protection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IP 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Refresh Rate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3,840 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Gray Scale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 Bit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3417953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Drive Mode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 / 13 scan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69881905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Viewing Angle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º / 160 º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26211817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Operation Temp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 60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16901126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Input Voltage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 110V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220V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0426452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Weight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 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5632193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36" name="그림 35">
            <a:extLst>
              <a:ext uri="{FF2B5EF4-FFF2-40B4-BE49-F238E27FC236}">
                <a16:creationId xmlns:a16="http://schemas.microsoft.com/office/drawing/2014/main" id="{4E165A88-C64E-411D-AAD0-B9A80E6C2B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4401" y="1266320"/>
            <a:ext cx="2015830" cy="221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718</TotalTime>
  <Words>137</Words>
  <Application>Microsoft Office PowerPoint</Application>
  <PresentationFormat>A4 용지(210x297mm)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김건희</dc:creator>
  <cp:lastModifiedBy>건희</cp:lastModifiedBy>
  <cp:revision>63</cp:revision>
  <cp:lastPrinted>2020-10-12T05:34:52Z</cp:lastPrinted>
  <dcterms:created xsi:type="dcterms:W3CDTF">2020-09-29T01:50:16Z</dcterms:created>
  <dcterms:modified xsi:type="dcterms:W3CDTF">2024-01-02T03:48:28Z</dcterms:modified>
</cp:coreProperties>
</file>