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1817512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HED-2600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2225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20897"/>
            <a:ext cx="5868250" cy="595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>
                <a:solidFill>
                  <a:prstClr val="black"/>
                </a:solidFill>
              </a:rPr>
              <a:t>IP 65 </a:t>
            </a:r>
            <a:r>
              <a:rPr lang="ko-KR" altLang="en-US" sz="1089" dirty="0">
                <a:solidFill>
                  <a:prstClr val="black"/>
                </a:solidFill>
              </a:rPr>
              <a:t>등급의 방진 방수 설계 적용으로 날씨 영향을 받지 않는 안정적 운영 가능</a:t>
            </a:r>
            <a:r>
              <a:rPr lang="en-US" altLang="ko-KR" sz="1089" dirty="0">
                <a:solidFill>
                  <a:prstClr val="black"/>
                </a:solidFill>
              </a:rPr>
              <a:t> 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외부 설치에 적합한 </a:t>
            </a:r>
            <a:r>
              <a:rPr lang="en-US" altLang="ko-KR" sz="1089" dirty="0">
                <a:solidFill>
                  <a:prstClr val="black"/>
                </a:solidFill>
              </a:rPr>
              <a:t>4,000 ~ 7,500 nit </a:t>
            </a:r>
            <a:r>
              <a:rPr lang="ko-KR" altLang="en-US" sz="1089" dirty="0">
                <a:solidFill>
                  <a:prstClr val="black"/>
                </a:solidFill>
              </a:rPr>
              <a:t>의 밝은 화면 구성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LED Display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AC1F2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23704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Outdoor LED Display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4340717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68467"/>
              </p:ext>
            </p:extLst>
          </p:nvPr>
        </p:nvGraphicFramePr>
        <p:xfrm>
          <a:off x="481428" y="4658783"/>
          <a:ext cx="5949033" cy="434585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7503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/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Pixel Pith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4.0 mm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Chip Type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SMD-in-RGB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Resolution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 x 160 Pixels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Size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640 x 640 x 150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Material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EGI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Current Power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(Max) 400 W / (Aver) 160 W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Brightness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5,000 cd/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㎡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Ingress Protection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IP 65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Refresh Rate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3,840 Hz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Gray Scale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 Bit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34179536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Drive Mode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1 / 10 scan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3698819054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Viewing Angle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160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º / 160 º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262118179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Operation Temp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-20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 60 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℃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169011260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Input Voltage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 110V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~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AC</a:t>
                      </a:r>
                      <a:r>
                        <a:rPr lang="ko-KR" alt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</a:t>
                      </a:r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220V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304264521"/>
                  </a:ext>
                </a:extLst>
              </a:tr>
              <a:tr h="265890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Weight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15 Kg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56321938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40" name="그림 39">
            <a:extLst>
              <a:ext uri="{FF2B5EF4-FFF2-40B4-BE49-F238E27FC236}">
                <a16:creationId xmlns:a16="http://schemas.microsoft.com/office/drawing/2014/main" id="{75B4BA5F-BEC2-40DF-87B2-0A24298881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54401" y="1239292"/>
            <a:ext cx="2015831" cy="221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720</TotalTime>
  <Words>137</Words>
  <Application>Microsoft Office PowerPoint</Application>
  <PresentationFormat>A4 용지(210x297mm)</PresentationFormat>
  <Paragraphs>42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김건희</dc:creator>
  <cp:lastModifiedBy>건희</cp:lastModifiedBy>
  <cp:revision>65</cp:revision>
  <cp:lastPrinted>2020-10-12T05:34:52Z</cp:lastPrinted>
  <dcterms:created xsi:type="dcterms:W3CDTF">2020-09-29T01:50:16Z</dcterms:created>
  <dcterms:modified xsi:type="dcterms:W3CDTF">2024-01-02T03:50:21Z</dcterms:modified>
</cp:coreProperties>
</file>