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HED-2500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36079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128 x 128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18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77A12527-D896-440A-B5F4-CF05B11F2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4401" y="1257791"/>
            <a:ext cx="2015831" cy="221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66</cp:revision>
  <cp:lastPrinted>2020-10-12T05:34:52Z</cp:lastPrinted>
  <dcterms:created xsi:type="dcterms:W3CDTF">2020-09-29T01:50:16Z</dcterms:created>
  <dcterms:modified xsi:type="dcterms:W3CDTF">2024-01-02T03:52:17Z</dcterms:modified>
</cp:coreProperties>
</file>