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HED-2400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IP 65 </a:t>
            </a:r>
            <a:r>
              <a:rPr lang="ko-KR" altLang="en-US" sz="1089" dirty="0">
                <a:solidFill>
                  <a:prstClr val="black"/>
                </a:solidFill>
              </a:rPr>
              <a:t>등급의 방진 방수 설계 적용으로 날씨 영향을 받지 않는 안정적 운영 가능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외부 설치에 적합한 </a:t>
            </a:r>
            <a:r>
              <a:rPr lang="en-US" altLang="ko-KR" sz="1089" dirty="0">
                <a:solidFill>
                  <a:prstClr val="black"/>
                </a:solidFill>
              </a:rPr>
              <a:t>4,000 ~ 7,500 nit </a:t>
            </a:r>
            <a:r>
              <a:rPr lang="ko-KR" altLang="en-US" sz="1089" dirty="0">
                <a:solidFill>
                  <a:prstClr val="black"/>
                </a:solidFill>
              </a:rPr>
              <a:t>의 밝은 화면 구성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237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Outdoor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213083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6.0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106 x 106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640 x 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EGI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400 W / (Aver) 160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5,000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16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60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47" name="그림 46">
            <a:extLst>
              <a:ext uri="{FF2B5EF4-FFF2-40B4-BE49-F238E27FC236}">
                <a16:creationId xmlns:a16="http://schemas.microsoft.com/office/drawing/2014/main" id="{B969D5AD-114E-406D-8757-668CA9E4CF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4398" y="1270119"/>
            <a:ext cx="2015831" cy="221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727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67</cp:revision>
  <cp:lastPrinted>2020-10-12T05:34:52Z</cp:lastPrinted>
  <dcterms:created xsi:type="dcterms:W3CDTF">2020-09-29T01:50:16Z</dcterms:created>
  <dcterms:modified xsi:type="dcterms:W3CDTF">2024-01-02T03:57:44Z</dcterms:modified>
</cp:coreProperties>
</file>