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HED-2200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08882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80 x 80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5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67469F84-5623-42DC-B2D1-9C528E7012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415" y="1250840"/>
            <a:ext cx="2015832" cy="221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70</cp:revision>
  <cp:lastPrinted>2020-10-12T05:34:52Z</cp:lastPrinted>
  <dcterms:created xsi:type="dcterms:W3CDTF">2020-09-29T01:50:16Z</dcterms:created>
  <dcterms:modified xsi:type="dcterms:W3CDTF">2024-01-02T04:03:19Z</dcterms:modified>
</cp:coreProperties>
</file>