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HED-1200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알류미늄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함체를</a:t>
            </a:r>
            <a:r>
              <a:rPr lang="ko-KR" altLang="en-US" sz="1089" dirty="0">
                <a:solidFill>
                  <a:prstClr val="black"/>
                </a:solidFill>
              </a:rPr>
              <a:t> 이용한 경량 구조로 내부식성이 우수하고 얇은 형태 설치 가능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Brightness Control System </a:t>
            </a:r>
            <a:r>
              <a:rPr lang="ko-KR" altLang="en-US" sz="1089" dirty="0">
                <a:solidFill>
                  <a:prstClr val="black"/>
                </a:solidFill>
              </a:rPr>
              <a:t>을 통해 에너지 절약 및 제품 수명 연장 가능한 친환경 제품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001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Indoor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267679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2.5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256 x 192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480 x 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Aluminum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200 W / (Aver) 80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32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50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FC0A25A9-13CC-4B6B-8F3B-1372B74BD8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1947" y="1344483"/>
            <a:ext cx="2638165" cy="216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59</cp:revision>
  <cp:lastPrinted>2020-10-12T05:34:52Z</cp:lastPrinted>
  <dcterms:created xsi:type="dcterms:W3CDTF">2020-09-29T01:50:16Z</dcterms:created>
  <dcterms:modified xsi:type="dcterms:W3CDTF">2024-01-02T03:36:41Z</dcterms:modified>
</cp:coreProperties>
</file>