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HED-1100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225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2089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알류미늄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err="1">
                <a:solidFill>
                  <a:prstClr val="black"/>
                </a:solidFill>
              </a:rPr>
              <a:t>함체를</a:t>
            </a:r>
            <a:r>
              <a:rPr lang="ko-KR" altLang="en-US" sz="1089" dirty="0">
                <a:solidFill>
                  <a:prstClr val="black"/>
                </a:solidFill>
              </a:rPr>
              <a:t> 이용한 경량 구조로 내부식성이 우수하고 얇은 형태 설치 가능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Brightness Control System </a:t>
            </a:r>
            <a:r>
              <a:rPr lang="ko-KR" altLang="en-US" sz="1089" dirty="0">
                <a:solidFill>
                  <a:prstClr val="black"/>
                </a:solidFill>
              </a:rPr>
              <a:t>을 통해 에너지 절약 및 제품 수명 연장 가능한 친환경 제품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LED Display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AC1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001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Indoor LED Display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34071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844450"/>
              </p:ext>
            </p:extLst>
          </p:nvPr>
        </p:nvGraphicFramePr>
        <p:xfrm>
          <a:off x="481428" y="4658783"/>
          <a:ext cx="5949033" cy="4345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Pixel Pith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3.0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Chip 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SMD-in-RGB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Resolution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214 x 160 Pixels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Size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640 x 480 x 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Material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Aluminum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Current Power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(Max) 200 W / (Aver) 80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Brightness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1,000 cd/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Ingress Protection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IP 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Refresh Rate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3,840 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Gray Scale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 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3417953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Drive Mode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 / 32 scan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69881905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Viewing Angle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º / 160 º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6211817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Operation Temp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 50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16901126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Input Voltage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 110V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0426452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Weight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 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5632193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4" name="그림 33">
            <a:extLst>
              <a:ext uri="{FF2B5EF4-FFF2-40B4-BE49-F238E27FC236}">
                <a16:creationId xmlns:a16="http://schemas.microsoft.com/office/drawing/2014/main" id="{6D7D5EFE-CDCB-4D79-9506-8BDC72A6F0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7739" y="1321790"/>
            <a:ext cx="2638164" cy="216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708</TotalTime>
  <Words>137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김건희</dc:creator>
  <cp:lastModifiedBy>건희</cp:lastModifiedBy>
  <cp:revision>60</cp:revision>
  <cp:lastPrinted>2020-10-12T05:34:52Z</cp:lastPrinted>
  <dcterms:created xsi:type="dcterms:W3CDTF">2020-09-29T01:50:16Z</dcterms:created>
  <dcterms:modified xsi:type="dcterms:W3CDTF">2024-01-02T03:38:46Z</dcterms:modified>
</cp:coreProperties>
</file>