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8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FB-150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Subwoofer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186821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고출력 </a:t>
            </a:r>
            <a:r>
              <a:rPr lang="en-US" altLang="ko-KR" sz="1089" dirty="0">
                <a:solidFill>
                  <a:prstClr val="black"/>
                </a:solidFill>
              </a:rPr>
              <a:t>38cm(15”) </a:t>
            </a:r>
            <a:r>
              <a:rPr lang="ko-KR" altLang="en-US" sz="1089" dirty="0" err="1">
                <a:solidFill>
                  <a:prstClr val="black"/>
                </a:solidFill>
              </a:rPr>
              <a:t>우퍼를</a:t>
            </a:r>
            <a:r>
              <a:rPr lang="ko-KR" altLang="en-US" sz="1089" dirty="0">
                <a:solidFill>
                  <a:prstClr val="black"/>
                </a:solidFill>
              </a:rPr>
              <a:t> 사용하는 소형 실내용 </a:t>
            </a:r>
            <a:r>
              <a:rPr lang="ko-KR" altLang="en-US" sz="1089" dirty="0" err="1">
                <a:solidFill>
                  <a:prstClr val="black"/>
                </a:solidFill>
              </a:rPr>
              <a:t>서브우퍼</a:t>
            </a:r>
            <a:r>
              <a:rPr lang="ko-KR" altLang="en-US" sz="1089" dirty="0">
                <a:solidFill>
                  <a:prstClr val="black"/>
                </a:solidFill>
              </a:rPr>
              <a:t> 시스템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TOA</a:t>
            </a:r>
            <a:r>
              <a:rPr lang="ko-KR" altLang="en-US" sz="1089" dirty="0">
                <a:solidFill>
                  <a:prstClr val="black"/>
                </a:solidFill>
              </a:rPr>
              <a:t>의 </a:t>
            </a:r>
            <a:r>
              <a:rPr lang="en-US" altLang="ko-KR" sz="1089" dirty="0">
                <a:solidFill>
                  <a:prstClr val="black"/>
                </a:solidFill>
              </a:rPr>
              <a:t>HX-7 </a:t>
            </a:r>
            <a:r>
              <a:rPr lang="ko-KR" altLang="en-US" sz="1089" dirty="0">
                <a:solidFill>
                  <a:prstClr val="black"/>
                </a:solidFill>
              </a:rPr>
              <a:t>시리즈 사용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430667"/>
              </p:ext>
            </p:extLst>
          </p:nvPr>
        </p:nvGraphicFramePr>
        <p:xfrm>
          <a:off x="481428" y="5574363"/>
          <a:ext cx="5949033" cy="30554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66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10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전력 처리 용량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pink noise: 200 W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program: 600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(1W,1m)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93dB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40-400Hz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(-10dB)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136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규격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505(W) x 528(H) x 477(D)mm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9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30kg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6" name="직사각형 15">
            <a:extLst>
              <a:ext uri="{FF2B5EF4-FFF2-40B4-BE49-F238E27FC236}">
                <a16:creationId xmlns:a16="http://schemas.microsoft.com/office/drawing/2014/main" id="{EEC5EAE1-1FE3-4305-97EE-5C7EFCD7879C}"/>
              </a:ext>
            </a:extLst>
          </p:cNvPr>
          <p:cNvSpPr/>
          <p:nvPr/>
        </p:nvSpPr>
        <p:spPr>
          <a:xfrm>
            <a:off x="308042" y="478489"/>
            <a:ext cx="244009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15” Subwoofer Speaker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pic>
        <p:nvPicPr>
          <p:cNvPr id="2" name="Picture 2" descr="http://www.dhe-av.co.kr/bizdemo87096/img/_designcoco/images/20.FB-150.jpg">
            <a:extLst>
              <a:ext uri="{FF2B5EF4-FFF2-40B4-BE49-F238E27FC236}">
                <a16:creationId xmlns:a16="http://schemas.microsoft.com/office/drawing/2014/main" id="{9C533971-49C8-41A4-800E-C5F7F3125D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93" t="17028" r="14977" b="11694"/>
          <a:stretch/>
        </p:blipFill>
        <p:spPr bwMode="auto">
          <a:xfrm>
            <a:off x="2192026" y="1708833"/>
            <a:ext cx="2160000" cy="2263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E2F946A3-B678-4E29-9CD8-C190B1F89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제목 1">
            <a:extLst>
              <a:ext uri="{FF2B5EF4-FFF2-40B4-BE49-F238E27FC236}">
                <a16:creationId xmlns:a16="http://schemas.microsoft.com/office/drawing/2014/main" id="{A87DF548-4FB5-458D-887E-1CD5DC3A15B1}"/>
              </a:ext>
            </a:extLst>
          </p:cNvPr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6" name="제목 1">
            <a:extLst>
              <a:ext uri="{FF2B5EF4-FFF2-40B4-BE49-F238E27FC236}">
                <a16:creationId xmlns:a16="http://schemas.microsoft.com/office/drawing/2014/main" id="{8D7BDEC8-4479-44E7-8456-AE77D9464C78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1132</TotalTime>
  <Words>96</Words>
  <Application>Microsoft Office PowerPoint</Application>
  <PresentationFormat>A4 용지(210x297mm)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ygdhe</cp:lastModifiedBy>
  <cp:revision>100</cp:revision>
  <cp:lastPrinted>2020-10-12T05:34:52Z</cp:lastPrinted>
  <dcterms:created xsi:type="dcterms:W3CDTF">2020-09-29T01:50:16Z</dcterms:created>
  <dcterms:modified xsi:type="dcterms:W3CDTF">2024-11-26T02:20:11Z</dcterms:modified>
</cp:coreProperties>
</file>