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FB-120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7667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고출력 </a:t>
            </a:r>
            <a:r>
              <a:rPr lang="en-US" altLang="ko-KR" sz="1089" dirty="0">
                <a:solidFill>
                  <a:prstClr val="black"/>
                </a:solidFill>
              </a:rPr>
              <a:t>30cm(12”) 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사용하는 소형 실내용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TOA</a:t>
            </a:r>
            <a:r>
              <a:rPr lang="ko-KR" altLang="en-US" sz="1089" dirty="0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HX-5 </a:t>
            </a:r>
            <a:r>
              <a:rPr lang="ko-KR" altLang="en-US" sz="1089" dirty="0">
                <a:solidFill>
                  <a:prstClr val="black"/>
                </a:solidFill>
              </a:rPr>
              <a:t>시리즈 함께 사용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65518"/>
              </p:ext>
            </p:extLst>
          </p:nvPr>
        </p:nvGraphicFramePr>
        <p:xfrm>
          <a:off x="481428" y="5574365"/>
          <a:ext cx="5949033" cy="3055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4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23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90 dB (1W,1m) at installation in free sound field</a:t>
                      </a:r>
                      <a:b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</a:b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96 dB (1W,1m) at installation in 1/2 free sound field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40-1,200Hz(-10dB)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408(W) x 408(H) x 450(D)mm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24400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12” Subwoofer Speaker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2" name="Picture 2" descr="http://www.dhe-av.co.kr/bizdemo87096/img/_designcoco/images/19.FB-120.jpg">
            <a:extLst>
              <a:ext uri="{FF2B5EF4-FFF2-40B4-BE49-F238E27FC236}">
                <a16:creationId xmlns:a16="http://schemas.microsoft.com/office/drawing/2014/main" id="{F6EAD420-6ABA-49DB-982B-9A93F693E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4" t="20260" r="19984" b="13974"/>
          <a:stretch/>
        </p:blipFill>
        <p:spPr bwMode="auto">
          <a:xfrm>
            <a:off x="2253822" y="1731192"/>
            <a:ext cx="1891522" cy="204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OA Corporation | IBM">
            <a:extLst>
              <a:ext uri="{FF2B5EF4-FFF2-40B4-BE49-F238E27FC236}">
                <a16:creationId xmlns:a16="http://schemas.microsoft.com/office/drawing/2014/main" id="{93E1485D-2EDF-4D28-870E-AE19F7387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85EEC91B-B42F-419D-8C14-72DF5E4CFC5E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6" name="제목 1">
            <a:extLst>
              <a:ext uri="{FF2B5EF4-FFF2-40B4-BE49-F238E27FC236}">
                <a16:creationId xmlns:a16="http://schemas.microsoft.com/office/drawing/2014/main" id="{13681199-E776-42CA-AD89-BD7513489063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</TotalTime>
  <Words>124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103</cp:revision>
  <cp:lastPrinted>2020-10-12T05:34:52Z</cp:lastPrinted>
  <dcterms:created xsi:type="dcterms:W3CDTF">2020-09-29T01:50:16Z</dcterms:created>
  <dcterms:modified xsi:type="dcterms:W3CDTF">2024-11-26T02:03:53Z</dcterms:modified>
</cp:coreProperties>
</file>