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DWS-PM950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87235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err="1">
                <a:solidFill>
                  <a:schemeClr val="bg1"/>
                </a:solidFill>
              </a:rPr>
              <a:t>Beltpack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6545"/>
              </p:ext>
            </p:extLst>
          </p:nvPr>
        </p:nvGraphicFramePr>
        <p:xfrm>
          <a:off x="481428" y="5552982"/>
          <a:ext cx="5949033" cy="28571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21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구동방식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PLL Synthesized Control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UHF 925∼937.5㎒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디스플레이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LCD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RF Power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10㎷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Spurious Emission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&gt;60㏈ Below Carrier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동작시간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사용전압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 3V (1.5V AA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 배터리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412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 x 84 x 23㎜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26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272" y="1620283"/>
            <a:ext cx="1072558" cy="20780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81426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다이나믹 레인지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LCD</a:t>
            </a:r>
            <a:r>
              <a:rPr lang="ko-KR" altLang="en-US" sz="1089" dirty="0">
                <a:solidFill>
                  <a:prstClr val="black"/>
                </a:solidFill>
              </a:rPr>
              <a:t>화면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주파수 대여 및 베터리 잔량 표시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혼선 방지 및 </a:t>
            </a:r>
            <a:r>
              <a:rPr lang="ko-KR" altLang="en-US" sz="1089" dirty="0" err="1">
                <a:solidFill>
                  <a:prstClr val="black"/>
                </a:solidFill>
              </a:rPr>
              <a:t>노이즈</a:t>
            </a:r>
            <a:r>
              <a:rPr lang="ko-KR" altLang="en-US" sz="1089" dirty="0">
                <a:solidFill>
                  <a:prstClr val="black"/>
                </a:solidFill>
              </a:rPr>
              <a:t> 억제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</TotalTime>
  <Words>93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58</cp:revision>
  <cp:lastPrinted>2020-10-12T05:34:52Z</cp:lastPrinted>
  <dcterms:created xsi:type="dcterms:W3CDTF">2020-09-29T01:50:16Z</dcterms:created>
  <dcterms:modified xsi:type="dcterms:W3CDTF">2020-11-19T05:30:28Z</dcterms:modified>
</cp:coreProperties>
</file>