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DWS-HM950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076677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넓은 다이나믹 레인지 및 고품질 픽업으로 깨끗한 음색 제공 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LCD</a:t>
            </a:r>
            <a:r>
              <a:rPr lang="ko-KR" altLang="en-US" sz="1089" dirty="0">
                <a:solidFill>
                  <a:prstClr val="black"/>
                </a:solidFill>
              </a:rPr>
              <a:t>화면 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 dirty="0">
                <a:solidFill>
                  <a:prstClr val="black"/>
                </a:solidFill>
              </a:rPr>
              <a:t>주파수 대역 및 배터리 잔량 표시</a:t>
            </a:r>
            <a:r>
              <a:rPr lang="en-US" altLang="ko-KR" sz="1089" dirty="0">
                <a:solidFill>
                  <a:prstClr val="black"/>
                </a:solidFill>
              </a:rPr>
              <a:t>)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혼선 방지 및 </a:t>
            </a:r>
            <a:r>
              <a:rPr lang="ko-KR" altLang="en-US" sz="1089" dirty="0" err="1">
                <a:solidFill>
                  <a:prstClr val="black"/>
                </a:solidFill>
              </a:rPr>
              <a:t>노이즈</a:t>
            </a:r>
            <a:r>
              <a:rPr lang="ko-KR" altLang="en-US" sz="1089" dirty="0">
                <a:solidFill>
                  <a:prstClr val="black"/>
                </a:solidFill>
              </a:rPr>
              <a:t> 억제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31959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Handheld MIC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68997"/>
              </p:ext>
            </p:extLst>
          </p:nvPr>
        </p:nvGraphicFramePr>
        <p:xfrm>
          <a:off x="481428" y="5552981"/>
          <a:ext cx="5949033" cy="30768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573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8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구동방식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PLL Synthesized Control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78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대역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UHF 925∼937.5㎒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78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디스플레이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LCD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78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RF Power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10㎷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78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Spurious Emission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&gt;60㏈ Below Carrier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78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동작시간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78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사용전압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DC 3V (1.5V AA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사이즈 배터리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7898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Φ53 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 256㎜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789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298g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932" y="1477432"/>
            <a:ext cx="950093" cy="241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</TotalTime>
  <Words>97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54</cp:revision>
  <cp:lastPrinted>2020-10-12T05:34:52Z</cp:lastPrinted>
  <dcterms:created xsi:type="dcterms:W3CDTF">2020-09-29T01:50:16Z</dcterms:created>
  <dcterms:modified xsi:type="dcterms:W3CDTF">2020-11-19T05:30:31Z</dcterms:modified>
</cp:coreProperties>
</file>