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DWH-950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경량형 </a:t>
            </a:r>
            <a:r>
              <a:rPr lang="ko-KR" altLang="en-US" sz="1089" dirty="0" err="1">
                <a:solidFill>
                  <a:prstClr val="black"/>
                </a:solidFill>
              </a:rPr>
              <a:t>헤드원</a:t>
            </a:r>
            <a:r>
              <a:rPr lang="ko-KR" altLang="en-US" sz="1089" dirty="0">
                <a:solidFill>
                  <a:prstClr val="black"/>
                </a:solidFill>
              </a:rPr>
              <a:t> 마이크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고감도 콘덴서 유닛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깨끗한 음질 및 뛰어난 해상도 구현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044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Headset 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76744"/>
              </p:ext>
            </p:extLst>
          </p:nvPr>
        </p:nvGraphicFramePr>
        <p:xfrm>
          <a:off x="481428" y="5552982"/>
          <a:ext cx="5949033" cy="28835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0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폴라패턴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무지향성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White Electric Condenser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20㎐ ~ 20㎑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-43㏈±2㏈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2200Ω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케이블길이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122㎜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155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153 x 65㎜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04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237" y="1644626"/>
            <a:ext cx="3272026" cy="222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632</TotalTime>
  <Words>75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59</cp:revision>
  <cp:lastPrinted>2020-10-12T05:34:52Z</cp:lastPrinted>
  <dcterms:created xsi:type="dcterms:W3CDTF">2020-09-29T01:50:16Z</dcterms:created>
  <dcterms:modified xsi:type="dcterms:W3CDTF">2020-11-19T05:30:50Z</dcterms:modified>
</cp:coreProperties>
</file>