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DWS-970R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시스템이 적용된 </a:t>
            </a: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 dirty="0">
                <a:solidFill>
                  <a:prstClr val="black"/>
                </a:solidFill>
              </a:rPr>
              <a:t>채널 리시버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작업 상태를 손쉽게 체크 </a:t>
            </a:r>
            <a:r>
              <a:rPr lang="ko-KR" altLang="en-US" sz="1089" dirty="0" err="1">
                <a:solidFill>
                  <a:prstClr val="black"/>
                </a:solidFill>
              </a:rPr>
              <a:t>가능토록</a:t>
            </a:r>
            <a:r>
              <a:rPr lang="ko-KR" altLang="en-US" sz="1089" dirty="0">
                <a:solidFill>
                  <a:prstClr val="black"/>
                </a:solidFill>
              </a:rPr>
              <a:t> 한 대형 광시야 디스플레이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및 편리한 송수신 세팅이 가능한 </a:t>
            </a:r>
            <a:r>
              <a:rPr lang="en-US" altLang="ko-KR" sz="1089" dirty="0">
                <a:solidFill>
                  <a:prstClr val="black"/>
                </a:solidFill>
              </a:rPr>
              <a:t>SYNC </a:t>
            </a:r>
            <a:r>
              <a:rPr lang="ko-KR" altLang="en-US" sz="1089" dirty="0">
                <a:solidFill>
                  <a:prstClr val="black"/>
                </a:solidFill>
              </a:rPr>
              <a:t>기능 적용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3001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2CH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021407"/>
              </p:ext>
            </p:extLst>
          </p:nvPr>
        </p:nvGraphicFramePr>
        <p:xfrm>
          <a:off x="481428" y="5552981"/>
          <a:ext cx="5949033" cy="32990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54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925∼937.5㎒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확장가능한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채널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당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-93㏈m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S/N)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105㏈(A)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전고조파의율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(THD)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0.5%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최대허용채널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특성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60㎐ ~ 18㎑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사용전원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 12~18V / 1000㎃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420 x 45 x 180㎜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59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675" y="1749758"/>
            <a:ext cx="3741697" cy="18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</TotalTime>
  <Words>121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58</cp:revision>
  <cp:lastPrinted>2020-10-12T05:34:52Z</cp:lastPrinted>
  <dcterms:created xsi:type="dcterms:W3CDTF">2020-09-29T01:50:16Z</dcterms:created>
  <dcterms:modified xsi:type="dcterms:W3CDTF">2020-11-19T05:30:52Z</dcterms:modified>
</cp:coreProperties>
</file>