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DWD-970HS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329396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360464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Wireless 2CH Receiver &amp; Handheld System 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722851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4590613" y="9166052"/>
            <a:ext cx="1956810" cy="51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서울시 동작구 상도로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17 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동화빌딩</a:t>
            </a:r>
            <a:endParaRPr lang="en-US" altLang="ko-KR" sz="907" dirty="0">
              <a:solidFill>
                <a:schemeClr val="bg1"/>
              </a:solidFill>
              <a:latin typeface="+mj-lt"/>
            </a:endParaRP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02-825-0300 FAX: 02-825-1141</a:t>
            </a:r>
          </a:p>
          <a:p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www.dhe-av.co.kr</a:t>
            </a:r>
            <a:endParaRPr lang="ko-KR" altLang="en-US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36" y="964456"/>
            <a:ext cx="762024" cy="35733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9" y="9236818"/>
            <a:ext cx="1682513" cy="287716"/>
          </a:xfrm>
          <a:prstGeom prst="rect">
            <a:avLst/>
          </a:prstGeom>
        </p:spPr>
      </p:pic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48561"/>
              </p:ext>
            </p:extLst>
          </p:nvPr>
        </p:nvGraphicFramePr>
        <p:xfrm>
          <a:off x="481428" y="5053112"/>
          <a:ext cx="5949033" cy="38131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60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391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6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공통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구동방식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PLL Synthesized Control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대역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925∼937.5㎒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LCD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61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리시버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DWD-970R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수신감도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-93㏈m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확장가능한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채널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당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신호대잡음비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105㏈(A)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전고조파의율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0.5% 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이하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235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최대허용채널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채널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특성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60㎐ ~ 18㎑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사용전원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12~18V / 1000㎃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420 x 45 x 180㎜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2.2Kg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6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핸드마이크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DWS-HM950</a:t>
                      </a:r>
                    </a:p>
                  </a:txBody>
                  <a:tcPr marL="108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10㎷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Spurious Emission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&gt;60㏈ Below Carrier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동작시간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사용전압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DC 3V (1.5V AA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사이즈 배터리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사이즈</a:t>
                      </a:r>
                      <a:r>
                        <a:rPr lang="en-US" altLang="ko-KR" sz="1100" dirty="0" smtClean="0"/>
                        <a:t>(w*h*d)</a:t>
                      </a:r>
                      <a:endParaRPr lang="ko-KR" altLang="en-US" sz="1100" b="0" i="0" u="none" strike="noStrike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Φ53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 256㎜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3613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298g (±5%)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58" y="1884644"/>
            <a:ext cx="530599" cy="134721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65" y="1804951"/>
            <a:ext cx="2735293" cy="137616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86" y="1884644"/>
            <a:ext cx="530599" cy="13472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F82F4C8-DFEC-42DA-BC70-BA07797261FA}"/>
              </a:ext>
            </a:extLst>
          </p:cNvPr>
          <p:cNvSpPr txBox="1"/>
          <p:nvPr/>
        </p:nvSpPr>
        <p:spPr>
          <a:xfrm>
            <a:off x="481426" y="3564613"/>
            <a:ext cx="5868250" cy="109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끊김 없는 </a:t>
            </a:r>
            <a:r>
              <a:rPr lang="ko-KR" altLang="en-US" sz="1089" dirty="0" err="1">
                <a:solidFill>
                  <a:prstClr val="black"/>
                </a:solidFill>
              </a:rPr>
              <a:t>다이버시티</a:t>
            </a:r>
            <a:r>
              <a:rPr lang="ko-KR" altLang="en-US" sz="1089" dirty="0">
                <a:solidFill>
                  <a:prstClr val="black"/>
                </a:solidFill>
              </a:rPr>
              <a:t> 수신 시스템이 적용된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채널 리시버 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작업 상태를 손쉽게 체크 </a:t>
            </a:r>
            <a:r>
              <a:rPr lang="ko-KR" altLang="en-US" sz="1089" dirty="0" err="1">
                <a:solidFill>
                  <a:prstClr val="black"/>
                </a:solidFill>
              </a:rPr>
              <a:t>가능토록</a:t>
            </a:r>
            <a:r>
              <a:rPr lang="ko-KR" altLang="en-US" sz="1089" dirty="0">
                <a:solidFill>
                  <a:prstClr val="black"/>
                </a:solidFill>
              </a:rPr>
              <a:t> 한 대형 광시야 디스플레이</a:t>
            </a: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방해 전파 방지 기능 및 편리한 송수신 세팅이 가능한 </a:t>
            </a:r>
            <a:r>
              <a:rPr lang="en-US" altLang="ko-KR" sz="1089" dirty="0">
                <a:solidFill>
                  <a:prstClr val="black"/>
                </a:solidFill>
              </a:rPr>
              <a:t>SYNC </a:t>
            </a:r>
            <a:r>
              <a:rPr lang="ko-KR" altLang="en-US" sz="1089" dirty="0">
                <a:solidFill>
                  <a:prstClr val="black"/>
                </a:solidFill>
              </a:rPr>
              <a:t>기능 적용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송신기의 </a:t>
            </a:r>
            <a:r>
              <a:rPr lang="en-US" altLang="ko-KR" sz="1089" dirty="0">
                <a:solidFill>
                  <a:prstClr val="black"/>
                </a:solidFill>
              </a:rPr>
              <a:t>LCD(</a:t>
            </a:r>
            <a:r>
              <a:rPr lang="ko-KR" altLang="en-US" sz="1089" dirty="0">
                <a:solidFill>
                  <a:prstClr val="black"/>
                </a:solidFill>
              </a:rPr>
              <a:t>주파수 대역 및 배터리 잔량 표시</a:t>
            </a:r>
            <a:r>
              <a:rPr lang="en-US" altLang="ko-KR" sz="1089" dirty="0">
                <a:solidFill>
                  <a:prstClr val="black"/>
                </a:solidFill>
              </a:rPr>
              <a:t>) </a:t>
            </a:r>
            <a:r>
              <a:rPr lang="ko-KR" altLang="en-US" sz="1089" dirty="0">
                <a:solidFill>
                  <a:prstClr val="black"/>
                </a:solidFill>
              </a:rPr>
              <a:t>및 혼선 방지 및 노이즈 억제 기능 적용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</TotalTime>
  <Words>196</Words>
  <Application>Microsoft Office PowerPoint</Application>
  <PresentationFormat>A4 용지(210x297mm)</PresentationFormat>
  <Paragraphs>57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노 윤섭</cp:lastModifiedBy>
  <cp:revision>70</cp:revision>
  <cp:lastPrinted>2020-10-12T05:34:52Z</cp:lastPrinted>
  <dcterms:created xsi:type="dcterms:W3CDTF">2020-09-29T01:50:16Z</dcterms:created>
  <dcterms:modified xsi:type="dcterms:W3CDTF">2020-11-19T05:30:58Z</dcterms:modified>
</cp:coreProperties>
</file>