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04" r:id="rId1"/>
  </p:sldMasterIdLst>
  <p:sldIdLst>
    <p:sldId id="260" r:id="rId2"/>
  </p:sldIdLst>
  <p:sldSz cx="6858000" cy="9906000" type="A4"/>
  <p:notesSz cx="7099300" cy="10234613"/>
  <p:defaultTextStyle>
    <a:defPPr>
      <a:defRPr lang="en-US"/>
    </a:defPPr>
    <a:lvl1pPr marL="0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1pPr>
    <a:lvl2pPr marL="419913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2pPr>
    <a:lvl3pPr marL="839828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3pPr>
    <a:lvl4pPr marL="1259742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4pPr>
    <a:lvl5pPr marL="1679655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5pPr>
    <a:lvl6pPr marL="2099569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6pPr>
    <a:lvl7pPr marL="2519483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7pPr>
    <a:lvl8pPr marL="2939397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8pPr>
    <a:lvl9pPr marL="3359310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C1F23"/>
    <a:srgbClr val="DCDCDC"/>
    <a:srgbClr val="0D104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밝은 스타일 1 - 강조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9D7B26C5-4107-4FEC-AEDC-1716B250A1EF}" styleName="밝은 스타일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F5AB1C69-6EDB-4FF4-983F-18BD219EF322}" styleName="보통 스타일 2 - 강조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1" d="100"/>
          <a:sy n="81" d="100"/>
        </p:scale>
        <p:origin x="304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 smtClean="0"/>
              <a:t>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22124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t>11/19/2020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16905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94417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11/19/2020</a:t>
            </a:fld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 userDrawn="1"/>
        </p:nvSpPr>
        <p:spPr>
          <a:xfrm>
            <a:off x="471490" y="9181395"/>
            <a:ext cx="2892138" cy="5111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147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sz="1361" b="0" i="0" kern="1200" dirty="0" smtClean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서울시 동작구 상도로 </a:t>
            </a:r>
            <a:r>
              <a:rPr lang="en-US" altLang="ko-KR" sz="1361" b="0" i="0" kern="1200" dirty="0" smtClean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17 </a:t>
            </a:r>
            <a:r>
              <a:rPr lang="ko-KR" altLang="en-US" sz="1361" b="0" i="0" kern="1200" smtClean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동화빌딩</a:t>
            </a:r>
          </a:p>
          <a:p>
            <a:endParaRPr lang="ko-KR" altLang="en-US" sz="1361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14" name="그림 1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4079" y="-5631"/>
            <a:ext cx="6858000" cy="9911633"/>
          </a:xfrm>
          <a:prstGeom prst="rect">
            <a:avLst/>
          </a:prstGeom>
        </p:spPr>
      </p:pic>
      <p:sp>
        <p:nvSpPr>
          <p:cNvPr id="15" name="TextBox 14"/>
          <p:cNvSpPr txBox="1"/>
          <p:nvPr userDrawn="1"/>
        </p:nvSpPr>
        <p:spPr>
          <a:xfrm>
            <a:off x="3997532" y="9364769"/>
            <a:ext cx="2321469" cy="55303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998" b="0" i="0" kern="1200" dirty="0" smtClean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서울시 동작구 상도로 </a:t>
            </a:r>
            <a:r>
              <a:rPr lang="en-US" altLang="ko-KR" sz="998" b="0" i="0" kern="1200" dirty="0" smtClean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17 </a:t>
            </a:r>
            <a:r>
              <a:rPr lang="ko-KR" altLang="en-US" sz="998" b="0" i="0" kern="1200" smtClean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동화빌딩</a:t>
            </a:r>
            <a:endParaRPr lang="en-US" altLang="ko-KR" sz="998" b="0" i="0" kern="1200" dirty="0" smtClean="0">
              <a:solidFill>
                <a:schemeClr val="bg1"/>
              </a:solidFill>
              <a:effectLst/>
              <a:latin typeface="+mj-lt"/>
              <a:ea typeface="+mn-ea"/>
              <a:cs typeface="+mn-cs"/>
            </a:endParaRPr>
          </a:p>
          <a:p>
            <a:r>
              <a:rPr lang="en-US" altLang="ko-KR" sz="998" b="0" i="0" kern="1200" dirty="0" smtClean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TEL : 02-825-0300 FAX: 02-825-1141</a:t>
            </a:r>
          </a:p>
          <a:p>
            <a:endParaRPr lang="ko-KR" altLang="en-US" sz="998" b="0" i="0" kern="1200" dirty="0">
              <a:solidFill>
                <a:schemeClr val="bg1"/>
              </a:solidFill>
              <a:effectLst/>
              <a:latin typeface="+mj-lt"/>
              <a:ea typeface="+mn-ea"/>
              <a:cs typeface="+mn-cs"/>
            </a:endParaRPr>
          </a:p>
        </p:txBody>
      </p:sp>
      <p:pic>
        <p:nvPicPr>
          <p:cNvPr id="17" name="그림 1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8351" y="9086912"/>
            <a:ext cx="1527298" cy="2367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85281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08412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19571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smtClean="0"/>
              <a:t>11/19/2020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40288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11/19/2020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32453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11/19/2020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96854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11/19/2020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1652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11/19/2020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6436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ko-KR" altLang="en-US" smtClean="0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25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11/19/2020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63772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706" r:id="rId2"/>
    <p:sldLayoutId id="2147483707" r:id="rId3"/>
    <p:sldLayoutId id="2147483708" r:id="rId4"/>
    <p:sldLayoutId id="2147483709" r:id="rId5"/>
    <p:sldLayoutId id="2147483710" r:id="rId6"/>
    <p:sldLayoutId id="2147483711" r:id="rId7"/>
    <p:sldLayoutId id="2147483712" r:id="rId8"/>
    <p:sldLayoutId id="2147483713" r:id="rId9"/>
    <p:sldLayoutId id="2147483714" r:id="rId10"/>
    <p:sldLayoutId id="2147483715" r:id="rId11"/>
    <p:sldLayoutId id="2147483693" r:id="rId12"/>
  </p:sldLayoutIdLst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직사각형 10"/>
          <p:cNvSpPr/>
          <p:nvPr/>
        </p:nvSpPr>
        <p:spPr>
          <a:xfrm flipV="1">
            <a:off x="295480" y="828073"/>
            <a:ext cx="6312088" cy="6229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500"/>
          </a:p>
        </p:txBody>
      </p:sp>
      <p:sp>
        <p:nvSpPr>
          <p:cNvPr id="10" name="제목 1"/>
          <p:cNvSpPr txBox="1">
            <a:spLocks/>
          </p:cNvSpPr>
          <p:nvPr/>
        </p:nvSpPr>
        <p:spPr>
          <a:xfrm>
            <a:off x="295480" y="918342"/>
            <a:ext cx="2447720" cy="339449"/>
          </a:xfrm>
          <a:prstGeom prst="rect">
            <a:avLst/>
          </a:prstGeom>
        </p:spPr>
        <p:txBody>
          <a:bodyPr vert="horz" lIns="82953" tIns="41476" rIns="82953" bIns="41476" rtlCol="0" anchor="t">
            <a:noAutofit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2000" b="1" dirty="0">
                <a:latin typeface="+mj-ea"/>
              </a:rPr>
              <a:t>DWD-950</a:t>
            </a:r>
            <a:endParaRPr lang="ko-KR" altLang="en-US" sz="2000" b="1" dirty="0">
              <a:latin typeface="+mj-ea"/>
            </a:endParaRPr>
          </a:p>
        </p:txBody>
      </p:sp>
      <p:sp>
        <p:nvSpPr>
          <p:cNvPr id="15" name="제목 1"/>
          <p:cNvSpPr txBox="1">
            <a:spLocks/>
          </p:cNvSpPr>
          <p:nvPr/>
        </p:nvSpPr>
        <p:spPr>
          <a:xfrm>
            <a:off x="430479" y="3841460"/>
            <a:ext cx="1440758" cy="339449"/>
          </a:xfrm>
          <a:prstGeom prst="rect">
            <a:avLst/>
          </a:prstGeom>
        </p:spPr>
        <p:txBody>
          <a:bodyPr vert="horz" lIns="82953" tIns="41476" rIns="82953" bIns="41476" rtlCol="0" anchor="t">
            <a:normAutofit fontScale="97500"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1542" b="1" i="1" dirty="0"/>
              <a:t>FEATURE</a:t>
            </a:r>
            <a:endParaRPr lang="ko-KR" altLang="en-US" sz="1542" b="1" i="1" dirty="0"/>
          </a:p>
        </p:txBody>
      </p:sp>
      <p:sp>
        <p:nvSpPr>
          <p:cNvPr id="2" name="TextBox 1"/>
          <p:cNvSpPr txBox="1"/>
          <p:nvPr/>
        </p:nvSpPr>
        <p:spPr>
          <a:xfrm>
            <a:off x="481426" y="4076677"/>
            <a:ext cx="5868250" cy="1097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55540" indent="-155540" defTabSz="514403" fontAlgn="ctr" latinLnBrk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1089" dirty="0" err="1">
                <a:solidFill>
                  <a:prstClr val="black"/>
                </a:solidFill>
              </a:rPr>
              <a:t>광대역</a:t>
            </a:r>
            <a:r>
              <a:rPr lang="ko-KR" altLang="en-US" sz="1089" dirty="0">
                <a:solidFill>
                  <a:prstClr val="black"/>
                </a:solidFill>
              </a:rPr>
              <a:t> </a:t>
            </a:r>
            <a:r>
              <a:rPr lang="en-US" altLang="ko-KR" sz="1089" dirty="0">
                <a:solidFill>
                  <a:prstClr val="black"/>
                </a:solidFill>
              </a:rPr>
              <a:t>UHF </a:t>
            </a:r>
            <a:r>
              <a:rPr lang="ko-KR" altLang="en-US" sz="1089">
                <a:solidFill>
                  <a:prstClr val="black"/>
                </a:solidFill>
              </a:rPr>
              <a:t>안테나 전원 </a:t>
            </a:r>
            <a:r>
              <a:rPr lang="ko-KR" altLang="en-US" sz="1089" smtClean="0">
                <a:solidFill>
                  <a:prstClr val="black"/>
                </a:solidFill>
              </a:rPr>
              <a:t>분배기로 </a:t>
            </a:r>
            <a:r>
              <a:rPr lang="en-US" altLang="ko-KR" sz="1089" dirty="0" smtClean="0">
                <a:solidFill>
                  <a:prstClr val="black"/>
                </a:solidFill>
              </a:rPr>
              <a:t>4</a:t>
            </a:r>
            <a:r>
              <a:rPr lang="ko-KR" altLang="en-US" sz="1089">
                <a:solidFill>
                  <a:prstClr val="black"/>
                </a:solidFill>
              </a:rPr>
              <a:t>개의 수신기와 연결이 가능</a:t>
            </a:r>
          </a:p>
          <a:p>
            <a:pPr marL="155540" indent="-155540" defTabSz="514403" fontAlgn="ctr" latinLnBrk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1089" dirty="0">
                <a:solidFill>
                  <a:prstClr val="black"/>
                </a:solidFill>
              </a:rPr>
              <a:t>왜곡 없이 높은 신호 레벨을 처리</a:t>
            </a:r>
          </a:p>
          <a:p>
            <a:pPr marL="155540" indent="-155540" defTabSz="514403" fontAlgn="ctr" latinLnBrk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1089" dirty="0">
                <a:solidFill>
                  <a:prstClr val="black"/>
                </a:solidFill>
              </a:rPr>
              <a:t>능동 피드백</a:t>
            </a:r>
            <a:r>
              <a:rPr lang="en-US" altLang="ko-KR" sz="1089" dirty="0">
                <a:solidFill>
                  <a:prstClr val="black"/>
                </a:solidFill>
              </a:rPr>
              <a:t>, </a:t>
            </a:r>
            <a:r>
              <a:rPr lang="ko-KR" altLang="en-US" sz="1089">
                <a:solidFill>
                  <a:prstClr val="black"/>
                </a:solidFill>
              </a:rPr>
              <a:t>안전 전류 바이어스를 갖춘최신 능동 부품 설계</a:t>
            </a:r>
          </a:p>
          <a:p>
            <a:pPr marL="155540" indent="-155540" defTabSz="514403" fontAlgn="ctr" latinLnBrk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1089" dirty="0">
                <a:solidFill>
                  <a:prstClr val="black"/>
                </a:solidFill>
              </a:rPr>
              <a:t>혼잡 간섭 제거 능력</a:t>
            </a:r>
          </a:p>
        </p:txBody>
      </p:sp>
      <p:sp>
        <p:nvSpPr>
          <p:cNvPr id="23" name="제목 1"/>
          <p:cNvSpPr txBox="1">
            <a:spLocks/>
          </p:cNvSpPr>
          <p:nvPr/>
        </p:nvSpPr>
        <p:spPr>
          <a:xfrm>
            <a:off x="296521" y="1218231"/>
            <a:ext cx="2975505" cy="339449"/>
          </a:xfrm>
          <a:prstGeom prst="rect">
            <a:avLst/>
          </a:prstGeom>
        </p:spPr>
        <p:txBody>
          <a:bodyPr vert="horz" lIns="82953" tIns="41476" rIns="82953" bIns="41476" rtlCol="0" anchor="t">
            <a:normAutofit fontScale="97500"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1300" b="1" i="1" dirty="0">
                <a:solidFill>
                  <a:schemeClr val="bg1">
                    <a:lumMod val="65000"/>
                  </a:schemeClr>
                </a:solidFill>
              </a:rPr>
              <a:t>Professional </a:t>
            </a:r>
            <a:r>
              <a:rPr lang="en-US" altLang="ko-KR" sz="1300" b="1" i="1" dirty="0" smtClean="0">
                <a:solidFill>
                  <a:schemeClr val="bg1">
                    <a:lumMod val="65000"/>
                  </a:schemeClr>
                </a:solidFill>
              </a:rPr>
              <a:t> Wireless MIC </a:t>
            </a:r>
            <a:r>
              <a:rPr lang="en-US" altLang="ko-KR" sz="1300" b="1" i="1" dirty="0">
                <a:solidFill>
                  <a:schemeClr val="bg1">
                    <a:lumMod val="65000"/>
                  </a:schemeClr>
                </a:solidFill>
              </a:rPr>
              <a:t>System</a:t>
            </a:r>
            <a:endParaRPr lang="ko-KR" altLang="en-US" sz="1300" b="1" i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28" name="직사각형 27"/>
          <p:cNvSpPr/>
          <p:nvPr/>
        </p:nvSpPr>
        <p:spPr>
          <a:xfrm>
            <a:off x="295480" y="470583"/>
            <a:ext cx="6312088" cy="357490"/>
          </a:xfrm>
          <a:prstGeom prst="rect">
            <a:avLst/>
          </a:prstGeom>
          <a:solidFill>
            <a:srgbClr val="0D104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500"/>
          </a:p>
        </p:txBody>
      </p:sp>
      <p:sp>
        <p:nvSpPr>
          <p:cNvPr id="29" name="직사각형 28"/>
          <p:cNvSpPr/>
          <p:nvPr/>
        </p:nvSpPr>
        <p:spPr>
          <a:xfrm>
            <a:off x="308042" y="478489"/>
            <a:ext cx="1045735" cy="3231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1500" b="1" dirty="0" smtClean="0">
                <a:solidFill>
                  <a:schemeClr val="bg1"/>
                </a:solidFill>
              </a:rPr>
              <a:t>Distributer</a:t>
            </a:r>
            <a:endParaRPr lang="ko-KR" altLang="en-US" sz="1500" b="1" dirty="0">
              <a:solidFill>
                <a:schemeClr val="bg1"/>
              </a:solidFill>
            </a:endParaRPr>
          </a:p>
        </p:txBody>
      </p:sp>
      <p:sp>
        <p:nvSpPr>
          <p:cNvPr id="31" name="제목 1"/>
          <p:cNvSpPr txBox="1">
            <a:spLocks/>
          </p:cNvSpPr>
          <p:nvPr/>
        </p:nvSpPr>
        <p:spPr>
          <a:xfrm>
            <a:off x="430481" y="5234915"/>
            <a:ext cx="1847968" cy="339449"/>
          </a:xfrm>
          <a:prstGeom prst="rect">
            <a:avLst/>
          </a:prstGeom>
        </p:spPr>
        <p:txBody>
          <a:bodyPr vert="horz" lIns="82953" tIns="41476" rIns="82953" bIns="41476" rtlCol="0" anchor="t">
            <a:normAutofit fontScale="97500"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1542" b="1" i="1" dirty="0"/>
              <a:t>SPECIFICATION</a:t>
            </a:r>
            <a:endParaRPr lang="ko-KR" altLang="en-US" sz="1542" b="1" i="1" dirty="0"/>
          </a:p>
        </p:txBody>
      </p:sp>
      <p:graphicFrame>
        <p:nvGraphicFramePr>
          <p:cNvPr id="33" name="표 3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290783"/>
              </p:ext>
            </p:extLst>
          </p:nvPr>
        </p:nvGraphicFramePr>
        <p:xfrm>
          <a:off x="481428" y="5552982"/>
          <a:ext cx="5949033" cy="318775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642559"/>
                <a:gridCol w="3306474"/>
              </a:tblGrid>
              <a:tr h="404049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 smtClean="0">
                          <a:latin typeface="+mn-ea"/>
                          <a:ea typeface="+mn-ea"/>
                        </a:rPr>
                        <a:t>항목</a:t>
                      </a:r>
                      <a:endParaRPr lang="ko-KR" altLang="en-US" sz="1000" dirty="0">
                        <a:latin typeface="+mn-ea"/>
                        <a:ea typeface="+mn-ea"/>
                      </a:endParaRPr>
                    </a:p>
                  </a:txBody>
                  <a:tcPr marL="82953" marR="82953" marT="41476" marB="41476"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 smtClean="0">
                          <a:latin typeface="+mn-ea"/>
                          <a:ea typeface="+mn-ea"/>
                        </a:rPr>
                        <a:t>세부내용</a:t>
                      </a:r>
                      <a:endParaRPr lang="ko-KR" altLang="en-US" sz="1000" dirty="0">
                        <a:latin typeface="+mn-ea"/>
                        <a:ea typeface="+mn-ea"/>
                      </a:endParaRPr>
                    </a:p>
                  </a:txBody>
                  <a:tcPr marL="82953" marR="82953" marT="41476" marB="41476" anchor="ctr"/>
                </a:tc>
              </a:tr>
              <a:tr h="304155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입력 임피던스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50Ω</a:t>
                      </a:r>
                    </a:p>
                  </a:txBody>
                  <a:tcPr marL="144000" marR="9525" marT="9525" marB="0" anchor="ctr"/>
                </a:tc>
              </a:tr>
              <a:tr h="304155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출력 임피던스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50Ω</a:t>
                      </a:r>
                    </a:p>
                  </a:txBody>
                  <a:tcPr marL="144000" marR="9525" marT="9525" marB="0" anchor="ctr"/>
                </a:tc>
              </a:tr>
              <a:tr h="304155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왜곡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32㏈ min</a:t>
                      </a:r>
                    </a:p>
                  </a:txBody>
                  <a:tcPr marL="144000" marR="9525" marT="9525" marB="0" anchor="ctr"/>
                </a:tc>
              </a:tr>
              <a:tr h="304155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전용 안테나 게인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8㏈</a:t>
                      </a:r>
                    </a:p>
                  </a:txBody>
                  <a:tcPr marL="144000" marR="9525" marT="9525" marB="0" anchor="ctr"/>
                </a:tc>
              </a:tr>
              <a:tr h="304155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게인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3㏈</a:t>
                      </a:r>
                    </a:p>
                  </a:txBody>
                  <a:tcPr marL="144000" marR="9525" marT="9525" marB="0" anchor="ctr"/>
                </a:tc>
              </a:tr>
              <a:tr h="304155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밴드와이드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400㎒</a:t>
                      </a:r>
                    </a:p>
                  </a:txBody>
                  <a:tcPr marL="144000" marR="9525" marT="9525" marB="0" anchor="ctr"/>
                </a:tc>
              </a:tr>
              <a:tr h="304155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출력 전압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DC 12~18V 300㎃</a:t>
                      </a:r>
                    </a:p>
                  </a:txBody>
                  <a:tcPr marL="144000" marR="9525" marT="9525" marB="0" anchor="ctr"/>
                </a:tc>
              </a:tr>
              <a:tr h="304155">
                <a:tc>
                  <a:txBody>
                    <a:bodyPr/>
                    <a:lstStyle/>
                    <a:p>
                      <a:pPr marL="0" marR="0" lvl="0" indent="0" algn="l" defTabSz="6858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사이즈</a:t>
                      </a:r>
                      <a:r>
                        <a:rPr lang="en-US" altLang="ko-KR" sz="1100" dirty="0" smtClean="0"/>
                        <a:t>(w*h*d)</a:t>
                      </a:r>
                      <a:endParaRPr lang="ko-KR" altLang="en-US" sz="1100" b="0" i="0" u="none" strike="noStrike" smtClean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+mn-ea"/>
                      </a:endParaRP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483 x 44 x 220㎜ (±5%)</a:t>
                      </a:r>
                    </a:p>
                  </a:txBody>
                  <a:tcPr marL="144000" marR="9525" marT="9525" marB="0" anchor="ctr"/>
                </a:tc>
              </a:tr>
              <a:tr h="350465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무게</a:t>
                      </a:r>
                      <a:endParaRPr lang="ko-KR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2.5kg (±5%)</a:t>
                      </a:r>
                    </a:p>
                  </a:txBody>
                  <a:tcPr marL="144000" marR="9525" marT="9525" marB="0" anchor="ctr"/>
                </a:tc>
              </a:tr>
            </a:tbl>
          </a:graphicData>
        </a:graphic>
      </p:graphicFrame>
      <p:sp>
        <p:nvSpPr>
          <p:cNvPr id="6" name="직사각형 5"/>
          <p:cNvSpPr/>
          <p:nvPr/>
        </p:nvSpPr>
        <p:spPr>
          <a:xfrm>
            <a:off x="1" y="9059521"/>
            <a:ext cx="6857999" cy="672518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500"/>
          </a:p>
        </p:txBody>
      </p:sp>
      <p:sp>
        <p:nvSpPr>
          <p:cNvPr id="4" name="TextBox 3"/>
          <p:cNvSpPr txBox="1"/>
          <p:nvPr/>
        </p:nvSpPr>
        <p:spPr>
          <a:xfrm>
            <a:off x="4590613" y="9166052"/>
            <a:ext cx="1956810" cy="511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7" dirty="0">
                <a:solidFill>
                  <a:schemeClr val="bg1"/>
                </a:solidFill>
                <a:latin typeface="+mj-lt"/>
              </a:rPr>
              <a:t>서울시 동작구 상도로 </a:t>
            </a:r>
            <a:r>
              <a:rPr lang="en-US" altLang="ko-KR" sz="907" dirty="0">
                <a:solidFill>
                  <a:schemeClr val="bg1"/>
                </a:solidFill>
                <a:latin typeface="+mj-lt"/>
              </a:rPr>
              <a:t>17 </a:t>
            </a:r>
            <a:r>
              <a:rPr lang="ko-KR" altLang="en-US" sz="907">
                <a:solidFill>
                  <a:schemeClr val="bg1"/>
                </a:solidFill>
                <a:latin typeface="+mj-lt"/>
              </a:rPr>
              <a:t>동화빌딩</a:t>
            </a:r>
            <a:endParaRPr lang="en-US" altLang="ko-KR" sz="907" dirty="0">
              <a:solidFill>
                <a:schemeClr val="bg1"/>
              </a:solidFill>
              <a:latin typeface="+mj-lt"/>
            </a:endParaRPr>
          </a:p>
          <a:p>
            <a:r>
              <a:rPr lang="en-US" altLang="ko-KR" sz="907" dirty="0">
                <a:solidFill>
                  <a:schemeClr val="bg1"/>
                </a:solidFill>
                <a:latin typeface="+mj-lt"/>
              </a:rPr>
              <a:t>TEL : 02-825-0300 FAX: 02-825-1141</a:t>
            </a:r>
          </a:p>
          <a:p>
            <a:r>
              <a:rPr lang="en-US" altLang="ko-KR" sz="907" dirty="0">
                <a:solidFill>
                  <a:schemeClr val="bg1"/>
                </a:solidFill>
                <a:latin typeface="+mj-lt"/>
              </a:rPr>
              <a:t>www.dhe-av.co.kr</a:t>
            </a:r>
            <a:endParaRPr lang="ko-KR" altLang="en-US" sz="907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25" name="그림 2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68436" y="964456"/>
            <a:ext cx="762024" cy="357334"/>
          </a:xfrm>
          <a:prstGeom prst="rect">
            <a:avLst/>
          </a:prstGeom>
        </p:spPr>
      </p:pic>
      <p:pic>
        <p:nvPicPr>
          <p:cNvPr id="13" name="그림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479" y="9236818"/>
            <a:ext cx="1682513" cy="287716"/>
          </a:xfrm>
          <a:prstGeom prst="rect">
            <a:avLst/>
          </a:prstGeom>
        </p:spPr>
      </p:pic>
      <p:pic>
        <p:nvPicPr>
          <p:cNvPr id="7" name="그림 6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5133" b="38473"/>
          <a:stretch/>
        </p:blipFill>
        <p:spPr>
          <a:xfrm>
            <a:off x="1475499" y="2169462"/>
            <a:ext cx="3880104" cy="10241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0081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638</TotalTime>
  <Words>93</Words>
  <Application>Microsoft Office PowerPoint</Application>
  <PresentationFormat>A4 용지(210x297mm)</PresentationFormat>
  <Paragraphs>32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6" baseType="lpstr">
      <vt:lpstr>맑은 고딕</vt:lpstr>
      <vt:lpstr>Arial</vt:lpstr>
      <vt:lpstr>Calibri</vt:lpstr>
      <vt:lpstr>Calibri Light</vt:lpstr>
      <vt:lpstr>Office 테마</vt:lpstr>
      <vt:lpstr>PowerPoint 프레젠테이션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노 윤섭</dc:creator>
  <cp:lastModifiedBy>노 윤섭</cp:lastModifiedBy>
  <cp:revision>60</cp:revision>
  <cp:lastPrinted>2020-10-12T05:34:52Z</cp:lastPrinted>
  <dcterms:created xsi:type="dcterms:W3CDTF">2020-09-29T01:50:16Z</dcterms:created>
  <dcterms:modified xsi:type="dcterms:W3CDTF">2020-11-19T05:31:04Z</dcterms:modified>
</cp:coreProperties>
</file>