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DWD-950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광대역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UHF </a:t>
            </a:r>
            <a:r>
              <a:rPr lang="ko-KR" altLang="en-US" sz="1089">
                <a:solidFill>
                  <a:prstClr val="black"/>
                </a:solidFill>
              </a:rPr>
              <a:t>안테나 전원 </a:t>
            </a:r>
            <a:r>
              <a:rPr lang="ko-KR" altLang="en-US" sz="1089" smtClean="0">
                <a:solidFill>
                  <a:prstClr val="black"/>
                </a:solidFill>
              </a:rPr>
              <a:t>분배기로 </a:t>
            </a:r>
            <a:r>
              <a:rPr lang="en-US" altLang="ko-KR" sz="1089" dirty="0" smtClean="0">
                <a:solidFill>
                  <a:prstClr val="black"/>
                </a:solidFill>
              </a:rPr>
              <a:t>4</a:t>
            </a:r>
            <a:r>
              <a:rPr lang="ko-KR" altLang="en-US" sz="1089">
                <a:solidFill>
                  <a:prstClr val="black"/>
                </a:solidFill>
              </a:rPr>
              <a:t>개의 수신기와 연결이 가능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왜곡 없이 높은 신호 레벨을 처리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능동 피드백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안전 전류 바이어스를 갖춘최신 능동 부품 설계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혼잡 간섭 제거 능력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 Wireless MIC </a:t>
            </a:r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04573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Distributer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90783"/>
              </p:ext>
            </p:extLst>
          </p:nvPr>
        </p:nvGraphicFramePr>
        <p:xfrm>
          <a:off x="481428" y="5552982"/>
          <a:ext cx="5949033" cy="3187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/>
                <a:gridCol w="3306474"/>
              </a:tblGrid>
              <a:tr h="4040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50Ω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50Ω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왜곡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32㏈ min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전용 안테나 게인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8㏈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게인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3㏈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밴드와이드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400㎒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전압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 12~18V 300㎃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483 x 44 x 220㎜ (±5%)</a:t>
                      </a:r>
                    </a:p>
                  </a:txBody>
                  <a:tcPr marL="144000" marR="9525" marT="9525" marB="0" anchor="ctr"/>
                </a:tc>
              </a:tr>
              <a:tr h="35046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2.5kg (±5%)</a:t>
                      </a: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33" b="38473"/>
          <a:stretch/>
        </p:blipFill>
        <p:spPr>
          <a:xfrm>
            <a:off x="1475499" y="2169462"/>
            <a:ext cx="3880104" cy="102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93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60</cp:revision>
  <cp:lastPrinted>2020-10-12T05:34:52Z</cp:lastPrinted>
  <dcterms:created xsi:type="dcterms:W3CDTF">2020-09-29T01:50:16Z</dcterms:created>
  <dcterms:modified xsi:type="dcterms:W3CDTF">2020-11-19T05:31:04Z</dcterms:modified>
</cp:coreProperties>
</file>