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4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DWA-950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액티브 지향형 </a:t>
            </a:r>
            <a:r>
              <a:rPr lang="en-US" altLang="ko-KR" sz="1089" dirty="0">
                <a:solidFill>
                  <a:prstClr val="black"/>
                </a:solidFill>
              </a:rPr>
              <a:t>UHF </a:t>
            </a:r>
            <a:r>
              <a:rPr lang="ko-KR" altLang="en-US" sz="1089">
                <a:solidFill>
                  <a:prstClr val="black"/>
                </a:solidFill>
              </a:rPr>
              <a:t>안테나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180° </a:t>
            </a:r>
            <a:r>
              <a:rPr lang="ko-KR" altLang="en-US" sz="1089">
                <a:solidFill>
                  <a:prstClr val="black"/>
                </a:solidFill>
              </a:rPr>
              <a:t>커버리지와 게인 조정으로 신호 거리 변경 가능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국제 규격 통합 연결 </a:t>
            </a:r>
            <a:r>
              <a:rPr lang="ko-KR" altLang="en-US" sz="1089" dirty="0" smtClean="0">
                <a:solidFill>
                  <a:prstClr val="black"/>
                </a:solidFill>
              </a:rPr>
              <a:t>어댑터로 다른 스탠드 </a:t>
            </a:r>
            <a:r>
              <a:rPr lang="ko-KR" altLang="en-US" sz="1089" dirty="0">
                <a:solidFill>
                  <a:prstClr val="black"/>
                </a:solidFill>
              </a:rPr>
              <a:t>또는 </a:t>
            </a:r>
            <a:r>
              <a:rPr lang="ko-KR" altLang="en-US" sz="1089" dirty="0" err="1">
                <a:solidFill>
                  <a:prstClr val="black"/>
                </a:solidFill>
              </a:rPr>
              <a:t>브라켓과</a:t>
            </a:r>
            <a:r>
              <a:rPr lang="ko-KR" altLang="en-US" sz="1089" dirty="0">
                <a:solidFill>
                  <a:prstClr val="black"/>
                </a:solidFill>
              </a:rPr>
              <a:t> 연결 가능</a:t>
            </a: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Wireless MIC </a:t>
            </a:r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76078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err="1" smtClean="0">
                <a:solidFill>
                  <a:schemeClr val="bg1"/>
                </a:solidFill>
              </a:rPr>
              <a:t>Antena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505094"/>
              </p:ext>
            </p:extLst>
          </p:nvPr>
        </p:nvGraphicFramePr>
        <p:xfrm>
          <a:off x="481428" y="5552982"/>
          <a:ext cx="5949033" cy="3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/>
                <a:gridCol w="3306474"/>
              </a:tblGrid>
              <a:tr h="40404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 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500㎒ ~ 937.5㎒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안테나 게인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7㏈ ±2㏈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V.S.W.R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2.57㏈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부스터 게인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3㏈, 10㏈ 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선택 가능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50Ω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사용 전원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DC 8~12V 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수신기로부터 공급됨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타입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BNC, Female</a:t>
                      </a:r>
                    </a:p>
                  </a:txBody>
                  <a:tcPr marL="144000" marR="9525" marT="9525" marB="0" anchor="ctr"/>
                </a:tc>
              </a:tr>
              <a:tr h="304155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360 x 31 x 320㎜ (±5%)</a:t>
                      </a:r>
                    </a:p>
                  </a:txBody>
                  <a:tcPr marL="144000" marR="9525" marT="9525" marB="0" anchor="ctr"/>
                </a:tc>
              </a:tr>
              <a:tr h="350465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850g (±5%)</a:t>
                      </a: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65" r="50922" b="27190"/>
          <a:stretch/>
        </p:blipFill>
        <p:spPr>
          <a:xfrm>
            <a:off x="2356447" y="1792897"/>
            <a:ext cx="2190154" cy="1880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636</TotalTime>
  <Words>106</Words>
  <Application>Microsoft Office PowerPoint</Application>
  <PresentationFormat>A4 용지(210x297mm)</PresentationFormat>
  <Paragraphs>31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59</cp:revision>
  <cp:lastPrinted>2020-10-12T05:34:52Z</cp:lastPrinted>
  <dcterms:created xsi:type="dcterms:W3CDTF">2020-09-29T01:50:16Z</dcterms:created>
  <dcterms:modified xsi:type="dcterms:W3CDTF">2020-11-19T05:31:06Z</dcterms:modified>
</cp:coreProperties>
</file>