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590895"/>
            <a:ext cx="5949036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96kHz 24bit</a:t>
            </a:r>
            <a:r>
              <a:rPr lang="ko-KR" altLang="en-US" sz="1089">
                <a:solidFill>
                  <a:prstClr val="black"/>
                </a:solidFill>
              </a:rPr>
              <a:t>의 </a:t>
            </a:r>
            <a:r>
              <a:rPr lang="ko-KR" altLang="en-US" sz="1089" smtClean="0">
                <a:solidFill>
                  <a:prstClr val="black"/>
                </a:solidFill>
              </a:rPr>
              <a:t>디지털 </a:t>
            </a:r>
            <a:r>
              <a:rPr lang="ko-KR" altLang="en-US" sz="1089">
                <a:solidFill>
                  <a:prstClr val="black"/>
                </a:solidFill>
              </a:rPr>
              <a:t>오디오 </a:t>
            </a:r>
            <a:r>
              <a:rPr lang="ko-KR" altLang="en-US" sz="1089" smtClean="0">
                <a:solidFill>
                  <a:prstClr val="black"/>
                </a:solidFill>
              </a:rPr>
              <a:t>프로세서</a:t>
            </a:r>
            <a:endParaRPr lang="en-US" altLang="ko-KR" sz="1089" dirty="0" smtClean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 smtClean="0">
                <a:solidFill>
                  <a:prstClr val="black"/>
                </a:solidFill>
              </a:rPr>
              <a:t>AD/DA </a:t>
            </a:r>
            <a:r>
              <a:rPr lang="ko-KR" altLang="en-US" sz="1089">
                <a:solidFill>
                  <a:prstClr val="black"/>
                </a:solidFill>
              </a:rPr>
              <a:t>컨버터와 </a:t>
            </a: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>
                <a:solidFill>
                  <a:prstClr val="black"/>
                </a:solidFill>
              </a:rPr>
              <a:t>신호 처리 시스템의 </a:t>
            </a:r>
            <a:r>
              <a:rPr lang="en-US" altLang="ko-KR" sz="1089" dirty="0">
                <a:solidFill>
                  <a:prstClr val="black"/>
                </a:solidFill>
              </a:rPr>
              <a:t>ARM </a:t>
            </a:r>
            <a:r>
              <a:rPr lang="ko-KR" altLang="en-US" sz="1089">
                <a:solidFill>
                  <a:prstClr val="black"/>
                </a:solidFill>
              </a:rPr>
              <a:t>관리 </a:t>
            </a:r>
            <a:r>
              <a:rPr lang="ko-KR" altLang="en-US" sz="1089" smtClean="0">
                <a:solidFill>
                  <a:prstClr val="black"/>
                </a:solidFill>
              </a:rPr>
              <a:t>시스템</a:t>
            </a:r>
            <a:r>
              <a:rPr lang="en-US" altLang="ko-KR" sz="1089" dirty="0" smtClean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 듀얼 </a:t>
            </a:r>
            <a:r>
              <a:rPr lang="ko-KR" altLang="en-US" sz="1089">
                <a:solidFill>
                  <a:prstClr val="black"/>
                </a:solidFill>
              </a:rPr>
              <a:t>코어 아키텍처로 </a:t>
            </a:r>
            <a:r>
              <a:rPr lang="ko-KR" altLang="en-US" sz="1089" smtClean="0">
                <a:solidFill>
                  <a:prstClr val="black"/>
                </a:solidFill>
              </a:rPr>
              <a:t>설계하여 효율적으로 시스템을 </a:t>
            </a:r>
            <a:r>
              <a:rPr lang="ko-KR" altLang="en-US" sz="1089" dirty="0">
                <a:solidFill>
                  <a:prstClr val="black"/>
                </a:solidFill>
              </a:rPr>
              <a:t>운영할 </a:t>
            </a:r>
            <a:r>
              <a:rPr lang="ko-KR" altLang="en-US" sz="1089">
                <a:solidFill>
                  <a:prstClr val="black"/>
                </a:solidFill>
              </a:rPr>
              <a:t>수 </a:t>
            </a:r>
            <a:r>
              <a:rPr lang="ko-KR" altLang="en-US" sz="1089" smtClean="0">
                <a:solidFill>
                  <a:prstClr val="black"/>
                </a:solidFill>
              </a:rPr>
              <a:t>있음</a:t>
            </a:r>
            <a:r>
              <a:rPr lang="en-US" altLang="ko-KR" sz="1089" dirty="0" smtClean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smtClean="0">
                <a:solidFill>
                  <a:prstClr val="black"/>
                </a:solidFill>
              </a:rPr>
              <a:t>기능 </a:t>
            </a:r>
            <a:r>
              <a:rPr lang="ko-KR" altLang="en-US" sz="1089" dirty="0">
                <a:solidFill>
                  <a:prstClr val="black"/>
                </a:solidFill>
              </a:rPr>
              <a:t>프로세서는 직관적이고 편리한 </a:t>
            </a:r>
            <a:r>
              <a:rPr lang="ko-KR" altLang="en-US" sz="1089" dirty="0" err="1">
                <a:solidFill>
                  <a:prstClr val="black"/>
                </a:solidFill>
              </a:rPr>
              <a:t>마스킹이</a:t>
            </a:r>
            <a:r>
              <a:rPr lang="ko-KR" altLang="en-US" sz="1089" dirty="0">
                <a:solidFill>
                  <a:prstClr val="black"/>
                </a:solidFill>
              </a:rPr>
              <a:t> 가능하며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smtClean="0">
                <a:solidFill>
                  <a:prstClr val="black"/>
                </a:solidFill>
              </a:rPr>
              <a:t>디버깅 </a:t>
            </a:r>
            <a:r>
              <a:rPr lang="ko-KR" altLang="en-US" sz="1089" dirty="0">
                <a:solidFill>
                  <a:prstClr val="black"/>
                </a:solidFill>
              </a:rPr>
              <a:t>기능 동안 사운드가 끊기거나 기타 </a:t>
            </a:r>
            <a:r>
              <a:rPr lang="ko-KR" altLang="en-US" sz="1089">
                <a:solidFill>
                  <a:prstClr val="black"/>
                </a:solidFill>
              </a:rPr>
              <a:t>문제를 </a:t>
            </a:r>
            <a:r>
              <a:rPr lang="ko-KR" altLang="en-US" sz="1089" smtClean="0">
                <a:solidFill>
                  <a:prstClr val="black"/>
                </a:solidFill>
              </a:rPr>
              <a:t>방지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atin typeface="+mj-ea"/>
              </a:rPr>
              <a:t>DSP-2060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355678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831203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 smtClean="0">
                <a:solidFill>
                  <a:schemeClr val="bg1">
                    <a:lumMod val="65000"/>
                  </a:schemeClr>
                </a:solidFill>
              </a:rPr>
              <a:t>Professional  Digital Signal Processor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9638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 smtClean="0">
                <a:solidFill>
                  <a:schemeClr val="bg1"/>
                </a:solidFill>
              </a:rPr>
              <a:t>Digital Signal </a:t>
            </a:r>
            <a:r>
              <a:rPr lang="en-US" altLang="ko-KR" sz="1500" b="1" dirty="0" err="1" smtClean="0">
                <a:solidFill>
                  <a:schemeClr val="bg1"/>
                </a:solidFill>
              </a:rPr>
              <a:t>Pocessor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759999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67466"/>
              </p:ext>
            </p:extLst>
          </p:nvPr>
        </p:nvGraphicFramePr>
        <p:xfrm>
          <a:off x="481428" y="5038490"/>
          <a:ext cx="5868248" cy="3933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0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I/O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2IN 6OUT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Sample frequency resolution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96kHz 24bitAD/DA 400MHz32bit floating DSP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THD+N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&lt;0.003% @1kHz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Dynamic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range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&gt;115dB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Input/Output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10k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Ω /100Ω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Crosstalk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&lt;-100dB@1kHz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Max I/O level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&gt;20dBu@1kHz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Background noise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&lt;-93dBu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Device delay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&lt;2ms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Signal generator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sine/pink noise/white noise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1174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Signal processing modules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NoiseGate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/feedback 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distroy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/PEQs/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Xover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/Delay/Compressor/Limiter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규격 </a:t>
                      </a:r>
                      <a:r>
                        <a:rPr lang="en-US" altLang="ko-K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WxDxH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482 x 44 x 268mm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509"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무게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3.5kg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90613" y="9225427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1023831"/>
            <a:ext cx="762024" cy="35733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96193"/>
            <a:ext cx="1682513" cy="2877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6" y="2055912"/>
            <a:ext cx="5486400" cy="11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126</Words>
  <Application>Microsoft Office PowerPoint</Application>
  <PresentationFormat>A4 용지(210x297mm)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DeskTop</cp:lastModifiedBy>
  <cp:revision>130</cp:revision>
  <cp:lastPrinted>2020-11-13T07:15:08Z</cp:lastPrinted>
  <dcterms:created xsi:type="dcterms:W3CDTF">2020-09-29T01:50:16Z</dcterms:created>
  <dcterms:modified xsi:type="dcterms:W3CDTF">2024-02-16T06:41:30Z</dcterms:modified>
</cp:coreProperties>
</file>