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5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0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992" y="1330651"/>
            <a:ext cx="2814452" cy="28144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DS-C615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61492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15” </a:t>
            </a:r>
            <a:r>
              <a:rPr lang="ko-KR" altLang="en-US" sz="1089">
                <a:solidFill>
                  <a:prstClr val="black"/>
                </a:solidFill>
              </a:rPr>
              <a:t>파워드 서브우퍼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Amp + </a:t>
            </a:r>
            <a:r>
              <a:rPr lang="ko-KR" altLang="en-US" sz="1089">
                <a:solidFill>
                  <a:prstClr val="black"/>
                </a:solidFill>
              </a:rPr>
              <a:t>풀 레인지 </a:t>
            </a:r>
            <a:r>
              <a:rPr lang="en-US" altLang="ko-KR" sz="1089" dirty="0">
                <a:solidFill>
                  <a:prstClr val="black"/>
                </a:solidFill>
              </a:rPr>
              <a:t>Amp </a:t>
            </a:r>
            <a:r>
              <a:rPr lang="ko-KR" altLang="en-US" sz="1089">
                <a:solidFill>
                  <a:prstClr val="black"/>
                </a:solidFill>
              </a:rPr>
              <a:t>지원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DSP </a:t>
            </a:r>
            <a:r>
              <a:rPr lang="ko-KR" altLang="en-US" sz="1089">
                <a:solidFill>
                  <a:prstClr val="black"/>
                </a:solidFill>
              </a:rPr>
              <a:t>탑재로 소리의 밸런스 조정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소프트웨어 연결로 유저 </a:t>
            </a:r>
            <a:r>
              <a:rPr lang="ko-KR" altLang="en-US" sz="1089" dirty="0" err="1">
                <a:solidFill>
                  <a:prstClr val="black"/>
                </a:solidFill>
              </a:rPr>
              <a:t>세팅</a:t>
            </a:r>
            <a:r>
              <a:rPr lang="ko-KR" altLang="en-US" sz="1089" dirty="0">
                <a:solidFill>
                  <a:prstClr val="black"/>
                </a:solidFill>
              </a:rPr>
              <a:t> 가능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39497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60000" lnSpcReduction="200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2475" b="1" i="1" dirty="0" smtClean="0">
                <a:solidFill>
                  <a:schemeClr val="bg1">
                    <a:lumMod val="65000"/>
                  </a:schemeClr>
                </a:solidFill>
              </a:rPr>
              <a:t>Column Speaker </a:t>
            </a:r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System</a:t>
            </a:r>
            <a:endParaRPr lang="ko-KR" altLang="en-US" sz="2475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276550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Column</a:t>
            </a:r>
            <a:r>
              <a:rPr lang="ko-KR" altLang="en-US" sz="1500" b="1" smtClean="0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18</a:t>
            </a:r>
            <a:r>
              <a:rPr lang="ko-KR" altLang="en-US" sz="1500" b="1">
                <a:solidFill>
                  <a:schemeClr val="bg1"/>
                </a:solidFill>
              </a:rPr>
              <a:t>” </a:t>
            </a:r>
            <a:r>
              <a:rPr lang="en-US" altLang="ko-KR" sz="1500" b="1" dirty="0">
                <a:solidFill>
                  <a:schemeClr val="bg1"/>
                </a:solidFill>
              </a:rPr>
              <a:t>Subwoofer </a:t>
            </a:r>
            <a:r>
              <a:rPr lang="ko-KR" altLang="en-US" sz="1500" b="1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565019"/>
              </p:ext>
            </p:extLst>
          </p:nvPr>
        </p:nvGraphicFramePr>
        <p:xfrm>
          <a:off x="481427" y="5932982"/>
          <a:ext cx="5949033" cy="26968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40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09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드라이버 구성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15"x1 (4”voice coil)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09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주파수 응답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45Hz ~ 350Hz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909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파워핸들링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600W (RMS)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90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Max.SPL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(1m)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130dB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909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임피던스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909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앰프 설계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800+300W &amp; DSP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909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000" dirty="0" smtClean="0"/>
                        <a:t>(w*h*d)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600 x 450 x 590mm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909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무게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1" name="그림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</TotalTime>
  <Words>82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45</cp:revision>
  <cp:lastPrinted>2020-10-07T03:00:59Z</cp:lastPrinted>
  <dcterms:created xsi:type="dcterms:W3CDTF">2020-09-29T01:50:16Z</dcterms:created>
  <dcterms:modified xsi:type="dcterms:W3CDTF">2021-06-22T02:23:03Z</dcterms:modified>
</cp:coreProperties>
</file>