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DS-840C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84146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4076677"/>
            <a:ext cx="5868250" cy="1097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코엑시얼</a:t>
            </a:r>
            <a:r>
              <a:rPr lang="ko-KR" altLang="en-US" sz="1089" dirty="0">
                <a:solidFill>
                  <a:prstClr val="black"/>
                </a:solidFill>
              </a:rPr>
              <a:t> 유닛으로 고해상도 사운드 재생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Low Hi </a:t>
            </a:r>
            <a:r>
              <a:rPr lang="ko-KR" altLang="en-US" sz="1089" dirty="0">
                <a:solidFill>
                  <a:prstClr val="black"/>
                </a:solidFill>
              </a:rPr>
              <a:t>임피던스 겸용 </a:t>
            </a:r>
            <a:r>
              <a:rPr lang="en-US" altLang="ko-KR" sz="1089" dirty="0">
                <a:solidFill>
                  <a:prstClr val="black"/>
                </a:solidFill>
              </a:rPr>
              <a:t>(</a:t>
            </a:r>
            <a:r>
              <a:rPr lang="ko-KR" altLang="en-US" sz="1089" dirty="0">
                <a:solidFill>
                  <a:prstClr val="black"/>
                </a:solidFill>
              </a:rPr>
              <a:t>쉬운 조작 변경</a:t>
            </a:r>
            <a:r>
              <a:rPr lang="en-US" altLang="ko-KR" sz="1089" dirty="0">
                <a:solidFill>
                  <a:prstClr val="black"/>
                </a:solidFill>
              </a:rPr>
              <a:t>)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플러시</a:t>
            </a:r>
            <a:r>
              <a:rPr lang="ko-KR" altLang="en-US" sz="1089" dirty="0">
                <a:solidFill>
                  <a:prstClr val="black"/>
                </a:solidFill>
              </a:rPr>
              <a:t> 마운트 설계로</a:t>
            </a:r>
            <a:r>
              <a:rPr lang="en-US" altLang="ko-KR" sz="1089" dirty="0">
                <a:solidFill>
                  <a:prstClr val="black"/>
                </a:solidFill>
              </a:rPr>
              <a:t>(</a:t>
            </a:r>
            <a:r>
              <a:rPr lang="ko-KR" altLang="en-US" sz="1089" dirty="0">
                <a:solidFill>
                  <a:prstClr val="black"/>
                </a:solidFill>
              </a:rPr>
              <a:t>쉽고 안전한 설치 가능</a:t>
            </a:r>
            <a:r>
              <a:rPr lang="en-US" altLang="ko-KR" sz="1089" dirty="0">
                <a:solidFill>
                  <a:prstClr val="black"/>
                </a:solidFill>
              </a:rPr>
              <a:t>)</a:t>
            </a:r>
            <a:endParaRPr lang="ko-KR" altLang="en-US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중저음</a:t>
            </a:r>
            <a:r>
              <a:rPr lang="ko-KR" altLang="en-US" sz="1089" dirty="0">
                <a:solidFill>
                  <a:prstClr val="black"/>
                </a:solidFill>
              </a:rPr>
              <a:t> 보강 및 스피커 보호를 위한 </a:t>
            </a:r>
            <a:r>
              <a:rPr lang="en-US" altLang="ko-KR" sz="1089" dirty="0">
                <a:solidFill>
                  <a:prstClr val="black"/>
                </a:solidFill>
              </a:rPr>
              <a:t>ABS </a:t>
            </a:r>
            <a:r>
              <a:rPr lang="ko-KR" altLang="en-US" sz="1089" dirty="0" err="1">
                <a:solidFill>
                  <a:prstClr val="black"/>
                </a:solidFill>
              </a:rPr>
              <a:t>백커버</a:t>
            </a:r>
            <a:r>
              <a:rPr lang="ko-KR" altLang="en-US" sz="1089" dirty="0">
                <a:solidFill>
                  <a:prstClr val="black"/>
                </a:solidFill>
              </a:rPr>
              <a:t> 채용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Ceiling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2211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Ceiling </a:t>
            </a:r>
            <a:r>
              <a:rPr lang="en-US" altLang="ko-KR" sz="1500" b="1" dirty="0">
                <a:solidFill>
                  <a:schemeClr val="bg1"/>
                </a:solidFill>
              </a:rPr>
              <a:t>8” </a:t>
            </a:r>
            <a:r>
              <a:rPr lang="ko-KR" altLang="en-US" sz="1500" b="1">
                <a:solidFill>
                  <a:schemeClr val="bg1"/>
                </a:solidFill>
              </a:rPr>
              <a:t>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159628"/>
              </p:ext>
            </p:extLst>
          </p:nvPr>
        </p:nvGraphicFramePr>
        <p:xfrm>
          <a:off x="481428" y="5552981"/>
          <a:ext cx="5949033" cy="30843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135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 타입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8" 2-way coaxial Ceiling type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93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허용입력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40W RMS (8ohm)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 / 10 / 20 / 40W (100V / 70V)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임피던스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8ohm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90dB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범위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50Hz~20KHz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커넥터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Spring-loaded terminals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smtClean="0"/>
                        <a:t>(</a:t>
                      </a:r>
                      <a:r>
                        <a:rPr lang="en-US" altLang="ko-KR" sz="1100" smtClean="0"/>
                        <a:t>w*d</a:t>
                      </a:r>
                      <a:r>
                        <a:rPr lang="en-US" altLang="ko-KR" sz="1100" dirty="0" smtClean="0"/>
                        <a:t>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∅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280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 190 mm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2.8kg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50"/>
          <a:stretch/>
        </p:blipFill>
        <p:spPr>
          <a:xfrm>
            <a:off x="2093026" y="1581880"/>
            <a:ext cx="2671948" cy="2427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662</TotalTime>
  <Words>106</Words>
  <Application>Microsoft Office PowerPoint</Application>
  <PresentationFormat>A4 용지(210x297mm)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Yu Gothic UI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57</cp:revision>
  <cp:lastPrinted>2020-10-12T05:34:52Z</cp:lastPrinted>
  <dcterms:created xsi:type="dcterms:W3CDTF">2020-09-29T01:50:16Z</dcterms:created>
  <dcterms:modified xsi:type="dcterms:W3CDTF">2020-11-19T06:18:54Z</dcterms:modified>
</cp:coreProperties>
</file>