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0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2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71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1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14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64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31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9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7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8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6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DS-8218C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7" y="4134234"/>
            <a:ext cx="5949032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>
                <a:solidFill>
                  <a:prstClr val="black"/>
                </a:solidFill>
              </a:rPr>
              <a:t>4</a:t>
            </a:r>
            <a:r>
              <a:rPr lang="en-US" altLang="ko-KR" sz="1089" dirty="0">
                <a:solidFill>
                  <a:prstClr val="black"/>
                </a:solidFill>
              </a:rPr>
              <a:t>”</a:t>
            </a:r>
            <a:r>
              <a:rPr lang="ko-KR" altLang="en-US" sz="1089" dirty="0">
                <a:solidFill>
                  <a:prstClr val="black"/>
                </a:solidFill>
              </a:rPr>
              <a:t>보이스코일을 사용한 </a:t>
            </a:r>
            <a:r>
              <a:rPr lang="en-US" altLang="ko-KR" sz="1089" dirty="0">
                <a:solidFill>
                  <a:prstClr val="black"/>
                </a:solidFill>
              </a:rPr>
              <a:t>2</a:t>
            </a:r>
            <a:r>
              <a:rPr lang="ko-KR" altLang="en-US" sz="1089" dirty="0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18” </a:t>
            </a:r>
            <a:r>
              <a:rPr lang="ko-KR" altLang="en-US" sz="1089" dirty="0">
                <a:solidFill>
                  <a:prstClr val="black"/>
                </a:solidFill>
              </a:rPr>
              <a:t>고출력 드라이브를 채용하여 </a:t>
            </a:r>
            <a:r>
              <a:rPr lang="ko-KR" altLang="en-US" sz="1089" dirty="0" err="1">
                <a:solidFill>
                  <a:prstClr val="black"/>
                </a:solidFill>
              </a:rPr>
              <a:t>파워풀한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댐핑과</a:t>
            </a:r>
            <a:r>
              <a:rPr lang="ko-KR" altLang="en-US" sz="1089" dirty="0">
                <a:solidFill>
                  <a:prstClr val="black"/>
                </a:solidFill>
              </a:rPr>
              <a:t> 높은 </a:t>
            </a:r>
            <a:r>
              <a:rPr lang="ko-KR" altLang="en-US" sz="1089" dirty="0" err="1">
                <a:solidFill>
                  <a:prstClr val="black"/>
                </a:solidFill>
              </a:rPr>
              <a:t>음압을</a:t>
            </a:r>
            <a:r>
              <a:rPr lang="ko-KR" altLang="en-US" sz="1089" dirty="0">
                <a:solidFill>
                  <a:prstClr val="black"/>
                </a:solidFill>
              </a:rPr>
              <a:t> 재생 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대형 공간에서 사용이 가능한 </a:t>
            </a: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39497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52500" lnSpcReduction="200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75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2475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1" y="478489"/>
            <a:ext cx="382912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b="1" dirty="0">
                <a:solidFill>
                  <a:schemeClr val="bg1"/>
                </a:solidFill>
              </a:rPr>
              <a:t>Line Array </a:t>
            </a:r>
            <a:r>
              <a:rPr lang="en-US" altLang="ko-KR" sz="1500" b="1" dirty="0">
                <a:solidFill>
                  <a:schemeClr val="bg1"/>
                </a:solidFill>
              </a:rPr>
              <a:t>Dual</a:t>
            </a:r>
            <a:r>
              <a:rPr lang="ko-KR" altLang="en-US" sz="1500" b="1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18</a:t>
            </a:r>
            <a:r>
              <a:rPr lang="ko-KR" altLang="en-US" sz="1500" b="1">
                <a:solidFill>
                  <a:schemeClr val="bg1"/>
                </a:solidFill>
              </a:rPr>
              <a:t>” </a:t>
            </a:r>
            <a:r>
              <a:rPr lang="en-US" altLang="ko-KR" sz="1500" b="1" dirty="0">
                <a:solidFill>
                  <a:schemeClr val="bg1"/>
                </a:solidFill>
              </a:rPr>
              <a:t>Subwoofer </a:t>
            </a:r>
            <a:r>
              <a:rPr lang="ko-KR" altLang="en-US" sz="1500" b="1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906624"/>
              </p:ext>
            </p:extLst>
          </p:nvPr>
        </p:nvGraphicFramePr>
        <p:xfrm>
          <a:off x="481427" y="5552973"/>
          <a:ext cx="5949033" cy="27292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7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드라이버 구성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18"x2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주파수 응답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32Hz ~ 250Hz (÷6dB)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Sensitivity(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음압 레벨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97dB(1W@1m)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파워핸들링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1600W RMS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Max.SPL(1m)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143dB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임피던스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8 Ohm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000" dirty="0" smtClean="0"/>
                        <a:t>(w*h*d)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1110 x 520 x 800mm (±5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%)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무게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69kg (±5%)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93" b="16825"/>
          <a:stretch/>
        </p:blipFill>
        <p:spPr>
          <a:xfrm>
            <a:off x="2041079" y="1808502"/>
            <a:ext cx="2808132" cy="1746148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650758" y="916039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612</TotalTime>
  <Words>94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42</cp:revision>
  <cp:lastPrinted>2020-10-07T03:00:59Z</cp:lastPrinted>
  <dcterms:created xsi:type="dcterms:W3CDTF">2020-09-29T01:50:16Z</dcterms:created>
  <dcterms:modified xsi:type="dcterms:W3CDTF">2024-02-22T07:58:11Z</dcterms:modified>
</cp:coreProperties>
</file>