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0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2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71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1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4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9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7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8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DS-8215C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 smtClean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고출력 드라이버는 </a:t>
            </a:r>
            <a:r>
              <a:rPr lang="en-US" altLang="ko-KR" sz="1089" dirty="0">
                <a:solidFill>
                  <a:prstClr val="black"/>
                </a:solidFill>
              </a:rPr>
              <a:t>4”</a:t>
            </a:r>
            <a:r>
              <a:rPr lang="ko-KR" altLang="en-US" sz="1089">
                <a:solidFill>
                  <a:prstClr val="black"/>
                </a:solidFill>
              </a:rPr>
              <a:t>보이스코일을 사용하여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파워풀한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댐핑과</a:t>
            </a:r>
            <a:r>
              <a:rPr lang="ko-KR" altLang="en-US" sz="1089" dirty="0">
                <a:solidFill>
                  <a:prstClr val="black"/>
                </a:solidFill>
              </a:rPr>
              <a:t> 높은 </a:t>
            </a:r>
            <a:r>
              <a:rPr lang="ko-KR" altLang="en-US" sz="1089" dirty="0" err="1">
                <a:solidFill>
                  <a:prstClr val="black"/>
                </a:solidFill>
              </a:rPr>
              <a:t>음압을</a:t>
            </a:r>
            <a:r>
              <a:rPr lang="ko-KR" altLang="en-US" sz="1089" dirty="0">
                <a:solidFill>
                  <a:prstClr val="black"/>
                </a:solidFill>
              </a:rPr>
              <a:t> 재생 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대형 공간에서 사용이 가능한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31885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</a:t>
            </a:r>
            <a:r>
              <a:rPr lang="en-US" altLang="ko-KR" sz="1500" b="1" dirty="0">
                <a:solidFill>
                  <a:schemeClr val="bg1"/>
                </a:solidFill>
              </a:rPr>
              <a:t>Dual</a:t>
            </a:r>
            <a:r>
              <a:rPr lang="ko-KR" altLang="en-US" sz="1500" b="1">
                <a:solidFill>
                  <a:schemeClr val="bg1"/>
                </a:solidFill>
              </a:rPr>
              <a:t> </a:t>
            </a:r>
            <a:r>
              <a:rPr lang="en-US" altLang="ko-KR" sz="1500" b="1" smtClean="0">
                <a:solidFill>
                  <a:schemeClr val="bg1"/>
                </a:solidFill>
              </a:rPr>
              <a:t>15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en-US" altLang="ko-KR" sz="1500" b="1" dirty="0">
                <a:solidFill>
                  <a:schemeClr val="bg1"/>
                </a:solidFill>
              </a:rPr>
              <a:t>Subwoofer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481555"/>
              </p:ext>
            </p:extLst>
          </p:nvPr>
        </p:nvGraphicFramePr>
        <p:xfrm>
          <a:off x="481427" y="5552973"/>
          <a:ext cx="5949033" cy="27292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15"x2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~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350Hz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(÷6dB)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97dB(1W@1m)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1200W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RMS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Max.SPL(1m)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134dB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Ohm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en-US" altLang="ko-KR" sz="1000" smtClean="0"/>
                        <a:t>w*h*d)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470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705mm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(±5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%)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60kg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(±5%)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93" b="16825"/>
          <a:stretch/>
        </p:blipFill>
        <p:spPr>
          <a:xfrm>
            <a:off x="2041079" y="1808502"/>
            <a:ext cx="2808132" cy="1746148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650758" y="916039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93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42</cp:revision>
  <cp:lastPrinted>2020-10-07T03:00:59Z</cp:lastPrinted>
  <dcterms:created xsi:type="dcterms:W3CDTF">2020-09-29T01:50:16Z</dcterms:created>
  <dcterms:modified xsi:type="dcterms:W3CDTF">2024-02-22T07:59:48Z</dcterms:modified>
</cp:coreProperties>
</file>