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DS-8153M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15” </a:t>
            </a:r>
            <a:r>
              <a:rPr lang="ko-KR" altLang="en-US" sz="1089">
                <a:solidFill>
                  <a:prstClr val="black"/>
                </a:solidFill>
              </a:rPr>
              <a:t>고성능 네오디윰 드라이버와 </a:t>
            </a:r>
            <a:r>
              <a:rPr lang="en-US" altLang="ko-KR" sz="1089" dirty="0" smtClean="0">
                <a:solidFill>
                  <a:prstClr val="black"/>
                </a:solidFill>
              </a:rPr>
              <a:t>3</a:t>
            </a:r>
            <a:r>
              <a:rPr lang="en-US" altLang="ko-KR" sz="1089" dirty="0">
                <a:solidFill>
                  <a:prstClr val="black"/>
                </a:solidFill>
              </a:rPr>
              <a:t>” </a:t>
            </a:r>
            <a:r>
              <a:rPr lang="ko-KR" altLang="en-US" sz="1089">
                <a:solidFill>
                  <a:prstClr val="black"/>
                </a:solidFill>
              </a:rPr>
              <a:t>컴프레션 드라이버 </a:t>
            </a:r>
            <a:r>
              <a:rPr lang="en-US" altLang="ko-KR" sz="1089" dirty="0">
                <a:solidFill>
                  <a:prstClr val="black"/>
                </a:solidFill>
              </a:rPr>
              <a:t>Coaxial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 smtClean="0">
                <a:solidFill>
                  <a:prstClr val="black"/>
                </a:solidFill>
              </a:rPr>
              <a:t>컴팩트하면서</a:t>
            </a:r>
            <a:r>
              <a:rPr lang="ko-KR" altLang="en-US" sz="1089" dirty="0" smtClean="0">
                <a:solidFill>
                  <a:prstClr val="black"/>
                </a:solidFill>
              </a:rPr>
              <a:t> 명료하고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파워풀한</a:t>
            </a:r>
            <a:r>
              <a:rPr lang="ko-KR" altLang="en-US" sz="1089" dirty="0" smtClean="0">
                <a:solidFill>
                  <a:prstClr val="black"/>
                </a:solidFill>
              </a:rPr>
              <a:t> </a:t>
            </a:r>
            <a:r>
              <a:rPr lang="ko-KR" altLang="en-US" sz="1089" dirty="0">
                <a:solidFill>
                  <a:prstClr val="black"/>
                </a:solidFill>
              </a:rPr>
              <a:t>사운드로 정확한 </a:t>
            </a:r>
            <a:r>
              <a:rPr lang="ko-KR" altLang="en-US" sz="1089" dirty="0" smtClean="0">
                <a:solidFill>
                  <a:prstClr val="black"/>
                </a:solidFill>
              </a:rPr>
              <a:t>모니터링을 </a:t>
            </a:r>
            <a:r>
              <a:rPr lang="ko-KR" altLang="en-US" sz="1089" dirty="0">
                <a:solidFill>
                  <a:prstClr val="black"/>
                </a:solidFill>
              </a:rPr>
              <a:t>가능하게 함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PA Speaker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47446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Coaxial 15</a:t>
            </a:r>
            <a:r>
              <a:rPr lang="ko-KR" altLang="en-US" sz="1500" b="1" smtClean="0">
                <a:solidFill>
                  <a:schemeClr val="bg1"/>
                </a:solidFill>
              </a:rPr>
              <a:t>”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Monitor </a:t>
            </a:r>
            <a:r>
              <a:rPr lang="ko-KR" altLang="en-US" sz="1500" b="1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09151"/>
              </p:ext>
            </p:extLst>
          </p:nvPr>
        </p:nvGraphicFramePr>
        <p:xfrm>
          <a:off x="481428" y="5552981"/>
          <a:ext cx="5949033" cy="30164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/>
                <a:gridCol w="3306474"/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드라이버 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 15"x1, HF 3"x1 (coaxial ,Neodymium)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55Hz ~ 17kHz (÷3dB)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음압 레벨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103dB(1W@1m)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파워핸들링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500W (RMS)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Max.SPL(1m)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133dB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Ohm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커버리지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50° x 70°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네트워크 설계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Passive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smtClean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580 x 521 x 363mm (±5%)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20kg (±5%)</a:t>
                      </a: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3" b="12869"/>
          <a:stretch/>
        </p:blipFill>
        <p:spPr>
          <a:xfrm>
            <a:off x="2079004" y="1870553"/>
            <a:ext cx="2673093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105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49</cp:revision>
  <cp:lastPrinted>2020-10-12T05:34:52Z</cp:lastPrinted>
  <dcterms:created xsi:type="dcterms:W3CDTF">2020-09-29T01:50:16Z</dcterms:created>
  <dcterms:modified xsi:type="dcterms:W3CDTF">2020-11-19T05:24:51Z</dcterms:modified>
</cp:coreProperties>
</file>