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 smtClean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DS-8153M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900835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4136052"/>
            <a:ext cx="5868250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15” </a:t>
            </a:r>
            <a:r>
              <a:rPr lang="ko-KR" altLang="en-US" sz="1089">
                <a:solidFill>
                  <a:prstClr val="black"/>
                </a:solidFill>
              </a:rPr>
              <a:t>고성능 네오디윰 드라이버와 </a:t>
            </a:r>
            <a:r>
              <a:rPr lang="en-US" altLang="ko-KR" sz="1089" dirty="0" smtClean="0">
                <a:solidFill>
                  <a:prstClr val="black"/>
                </a:solidFill>
              </a:rPr>
              <a:t>3</a:t>
            </a:r>
            <a:r>
              <a:rPr lang="en-US" altLang="ko-KR" sz="1089" dirty="0">
                <a:solidFill>
                  <a:prstClr val="black"/>
                </a:solidFill>
              </a:rPr>
              <a:t>” </a:t>
            </a:r>
            <a:r>
              <a:rPr lang="ko-KR" altLang="en-US" sz="1089">
                <a:solidFill>
                  <a:prstClr val="black"/>
                </a:solidFill>
              </a:rPr>
              <a:t>컴프레션 드라이버 </a:t>
            </a:r>
            <a:r>
              <a:rPr lang="en-US" altLang="ko-KR" sz="1089" dirty="0">
                <a:solidFill>
                  <a:prstClr val="black"/>
                </a:solidFill>
              </a:rPr>
              <a:t>Coaxial 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 smtClean="0">
                <a:solidFill>
                  <a:prstClr val="black"/>
                </a:solidFill>
              </a:rPr>
              <a:t>컴팩트하면서</a:t>
            </a:r>
            <a:r>
              <a:rPr lang="ko-KR" altLang="en-US" sz="1089" dirty="0" smtClean="0">
                <a:solidFill>
                  <a:prstClr val="black"/>
                </a:solidFill>
              </a:rPr>
              <a:t> 명료하고 </a:t>
            </a:r>
            <a:r>
              <a:rPr lang="ko-KR" altLang="en-US" sz="1089" dirty="0" err="1" smtClean="0">
                <a:solidFill>
                  <a:prstClr val="black"/>
                </a:solidFill>
              </a:rPr>
              <a:t>파워풀한</a:t>
            </a:r>
            <a:r>
              <a:rPr lang="ko-KR" altLang="en-US" sz="1089" dirty="0" smtClean="0">
                <a:solidFill>
                  <a:prstClr val="black"/>
                </a:solidFill>
              </a:rPr>
              <a:t> </a:t>
            </a:r>
            <a:r>
              <a:rPr lang="ko-KR" altLang="en-US" sz="1089" dirty="0">
                <a:solidFill>
                  <a:prstClr val="black"/>
                </a:solidFill>
              </a:rPr>
              <a:t>사운드로 정확한 </a:t>
            </a:r>
            <a:r>
              <a:rPr lang="ko-KR" altLang="en-US" sz="1089" dirty="0" smtClean="0">
                <a:solidFill>
                  <a:prstClr val="black"/>
                </a:solidFill>
              </a:rPr>
              <a:t>모니터링을 </a:t>
            </a:r>
            <a:r>
              <a:rPr lang="ko-KR" altLang="en-US" sz="1089" dirty="0">
                <a:solidFill>
                  <a:prstClr val="black"/>
                </a:solidFill>
              </a:rPr>
              <a:t>가능하게 함</a:t>
            </a: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</a:t>
            </a:r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PA Speaker </a:t>
            </a:r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47446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Coaxial 15</a:t>
            </a:r>
            <a:r>
              <a:rPr lang="ko-KR" altLang="en-US" sz="1500" b="1" smtClean="0">
                <a:solidFill>
                  <a:schemeClr val="bg1"/>
                </a:solidFill>
              </a:rPr>
              <a:t>” </a:t>
            </a:r>
            <a:r>
              <a:rPr lang="en-US" altLang="ko-KR" sz="1500" b="1" dirty="0" smtClean="0">
                <a:solidFill>
                  <a:schemeClr val="bg1"/>
                </a:solidFill>
              </a:rPr>
              <a:t>Monitor </a:t>
            </a:r>
            <a:r>
              <a:rPr lang="ko-KR" altLang="en-US" sz="1500" b="1" smtClean="0">
                <a:solidFill>
                  <a:schemeClr val="bg1"/>
                </a:solidFill>
              </a:rPr>
              <a:t>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909151"/>
              </p:ext>
            </p:extLst>
          </p:nvPr>
        </p:nvGraphicFramePr>
        <p:xfrm>
          <a:off x="481428" y="5552981"/>
          <a:ext cx="5949033" cy="30164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/>
                <a:gridCol w="3306474"/>
              </a:tblGrid>
              <a:tr h="3575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드라이버 구성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LF 15"x1, HF 3"x1 (coaxial ,Neodymium)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 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LF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55Hz ~ 17kHz (÷3dB)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Sensitivity(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음압 레벨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103dB(1W@1m)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파워핸들링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500W (RMS)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Max.SPL(1m)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133dB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 Ohm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커버리지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50° x 70°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네트워크 설계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Passive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smtClean="0"/>
                        <a:t>(w*h*d)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580 x 521 x 363mm (±5%)</a:t>
                      </a:r>
                    </a:p>
                  </a:txBody>
                  <a:tcPr marL="144000" marR="9525" marT="9525" marB="0" anchor="ctr"/>
                </a:tc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20kg (±5%)</a:t>
                      </a:r>
                    </a:p>
                  </a:txBody>
                  <a:tcPr marL="144000" marR="9525" marT="9525" marB="0" anchor="ctr"/>
                </a:tc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83" b="12869"/>
          <a:stretch/>
        </p:blipFill>
        <p:spPr>
          <a:xfrm>
            <a:off x="2079004" y="1870553"/>
            <a:ext cx="2673093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602</TotalTime>
  <Words>105</Words>
  <Application>Microsoft Office PowerPoint</Application>
  <PresentationFormat>A4 용지(210x297mm)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49</cp:revision>
  <cp:lastPrinted>2020-10-12T05:34:52Z</cp:lastPrinted>
  <dcterms:created xsi:type="dcterms:W3CDTF">2020-09-29T01:50:16Z</dcterms:created>
  <dcterms:modified xsi:type="dcterms:W3CDTF">2020-11-19T05:24:51Z</dcterms:modified>
</cp:coreProperties>
</file>