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smtClean="0">
                <a:latin typeface="+mj-ea"/>
              </a:rPr>
              <a:t>DS-8118C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4”</a:t>
            </a:r>
            <a:r>
              <a:rPr lang="ko-KR" altLang="en-US" sz="1089" dirty="0">
                <a:solidFill>
                  <a:prstClr val="black"/>
                </a:solidFill>
              </a:rPr>
              <a:t>보이스코일을 사용한  </a:t>
            </a:r>
            <a:r>
              <a:rPr lang="en-US" altLang="ko-KR" sz="1089" dirty="0">
                <a:solidFill>
                  <a:prstClr val="black"/>
                </a:solidFill>
              </a:rPr>
              <a:t>1</a:t>
            </a:r>
            <a:r>
              <a:rPr lang="ko-KR" altLang="en-US" sz="1089" dirty="0">
                <a:solidFill>
                  <a:prstClr val="black"/>
                </a:solidFill>
              </a:rPr>
              <a:t>개의  </a:t>
            </a:r>
            <a:r>
              <a:rPr lang="en-US" altLang="ko-KR" sz="1089" dirty="0">
                <a:solidFill>
                  <a:prstClr val="black"/>
                </a:solidFill>
              </a:rPr>
              <a:t>18” </a:t>
            </a:r>
            <a:r>
              <a:rPr lang="ko-KR" altLang="en-US" sz="1089" dirty="0">
                <a:solidFill>
                  <a:prstClr val="black"/>
                </a:solidFill>
              </a:rPr>
              <a:t>고출력 드라이브 채용으로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파워풀한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err="1">
                <a:solidFill>
                  <a:prstClr val="black"/>
                </a:solidFill>
              </a:rPr>
              <a:t>댐핑과</a:t>
            </a:r>
            <a:r>
              <a:rPr lang="ko-KR" altLang="en-US" sz="1089" dirty="0">
                <a:solidFill>
                  <a:prstClr val="black"/>
                </a:solidFill>
              </a:rPr>
              <a:t> 높은 </a:t>
            </a:r>
            <a:r>
              <a:rPr lang="ko-KR" altLang="en-US" sz="1089" dirty="0" err="1">
                <a:solidFill>
                  <a:prstClr val="black"/>
                </a:solidFill>
              </a:rPr>
              <a:t>음압을</a:t>
            </a:r>
            <a:r>
              <a:rPr lang="ko-KR" altLang="en-US" sz="1089" dirty="0">
                <a:solidFill>
                  <a:prstClr val="black"/>
                </a:solidFill>
              </a:rPr>
              <a:t> 재생 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중대형 공간에서 사용이 가능한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97018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</a:t>
            </a:r>
            <a:r>
              <a:rPr lang="en-US" altLang="ko-KR" sz="1500" b="1" dirty="0">
                <a:solidFill>
                  <a:schemeClr val="bg1"/>
                </a:solidFill>
              </a:rPr>
              <a:t>Single</a:t>
            </a:r>
            <a:r>
              <a:rPr lang="ko-KR" altLang="en-US" sz="1500" b="1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18</a:t>
            </a:r>
            <a:r>
              <a:rPr lang="ko-KR" altLang="en-US" sz="1500" b="1">
                <a:solidFill>
                  <a:schemeClr val="bg1"/>
                </a:solidFill>
              </a:rPr>
              <a:t>” </a:t>
            </a:r>
            <a:r>
              <a:rPr lang="en-US" altLang="ko-KR" sz="1500" b="1" dirty="0">
                <a:solidFill>
                  <a:schemeClr val="bg1"/>
                </a:solidFill>
              </a:rPr>
              <a:t>Subwoofer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406804"/>
              </p:ext>
            </p:extLst>
          </p:nvPr>
        </p:nvGraphicFramePr>
        <p:xfrm>
          <a:off x="481427" y="5552971"/>
          <a:ext cx="5949033" cy="26615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드라이버 구성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18"x1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주파수 응답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35Hz ~ 350Hz (÷6dB)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음압 레벨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97dB(1W@1m)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파워핸들링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800W RMS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Max.SPL(1m)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137dB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임피던스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LF 8 Ohm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660 x 520 x 680mm (±5%)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8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무게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52kg (±5%)</a:t>
                      </a:r>
                    </a:p>
                  </a:txBody>
                  <a:tcPr marL="163293" marR="8641" marT="8641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9" name="그림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96" y="1658712"/>
            <a:ext cx="2041078" cy="2041078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</TotalTime>
  <Words>94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42</cp:revision>
  <cp:lastPrinted>2020-10-07T03:00:59Z</cp:lastPrinted>
  <dcterms:created xsi:type="dcterms:W3CDTF">2020-09-29T01:50:16Z</dcterms:created>
  <dcterms:modified xsi:type="dcterms:W3CDTF">2024-02-22T07:57:06Z</dcterms:modified>
</cp:coreProperties>
</file>