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DS-8115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 smtClean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고출력 드라이버는 </a:t>
            </a:r>
            <a:r>
              <a:rPr lang="en-US" altLang="ko-KR" sz="1089" dirty="0">
                <a:solidFill>
                  <a:prstClr val="black"/>
                </a:solidFill>
              </a:rPr>
              <a:t>4”</a:t>
            </a:r>
            <a:r>
              <a:rPr lang="ko-KR" altLang="en-US" sz="1089">
                <a:solidFill>
                  <a:prstClr val="black"/>
                </a:solidFill>
              </a:rPr>
              <a:t>보이스코일을 사용하여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파워풀한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댐핑과</a:t>
            </a:r>
            <a:r>
              <a:rPr lang="ko-KR" altLang="en-US" sz="1089" dirty="0">
                <a:solidFill>
                  <a:prstClr val="black"/>
                </a:solidFill>
              </a:rPr>
              <a:t> 높은 </a:t>
            </a:r>
            <a:r>
              <a:rPr lang="ko-KR" altLang="en-US" sz="1089" dirty="0" err="1">
                <a:solidFill>
                  <a:prstClr val="black"/>
                </a:solidFill>
              </a:rPr>
              <a:t>음압을</a:t>
            </a:r>
            <a:r>
              <a:rPr lang="ko-KR" altLang="en-US" sz="1089" dirty="0">
                <a:solidFill>
                  <a:prstClr val="black"/>
                </a:solidFill>
              </a:rPr>
              <a:t> 재생 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중대형 공간에서 사용이 가능한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42786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</a:t>
            </a:r>
            <a:r>
              <a:rPr lang="en-US" altLang="ko-KR" sz="1500" b="1" dirty="0">
                <a:solidFill>
                  <a:schemeClr val="bg1"/>
                </a:solidFill>
              </a:rPr>
              <a:t>Single</a:t>
            </a:r>
            <a:r>
              <a:rPr lang="ko-KR" altLang="en-US" sz="1500" b="1">
                <a:solidFill>
                  <a:schemeClr val="bg1"/>
                </a:solidFill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15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en-US" altLang="ko-KR" sz="1500" b="1" dirty="0">
                <a:solidFill>
                  <a:schemeClr val="bg1"/>
                </a:solidFill>
              </a:rPr>
              <a:t>Subwoofer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02239"/>
              </p:ext>
            </p:extLst>
          </p:nvPr>
        </p:nvGraphicFramePr>
        <p:xfrm>
          <a:off x="481427" y="5552971"/>
          <a:ext cx="5949033" cy="26615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382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15"x1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35Hz ~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250Hz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(÷6dB)</a:t>
                      </a: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96dB(1W@1m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600W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RMS</a:t>
                      </a: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Max.SPL(1m)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126dB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 Ohm</a:t>
                      </a: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530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514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556mm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(±5%)</a:t>
                      </a:r>
                    </a:p>
                  </a:txBody>
                  <a:tcPr marL="163293" marR="8641" marT="8641" marB="0" anchor="ctr"/>
                </a:tc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40kg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(±5%)</a:t>
                      </a:r>
                    </a:p>
                  </a:txBody>
                  <a:tcPr marL="163293" marR="8641" marT="8641" marB="0" anchor="ctr"/>
                </a:tc>
              </a:tr>
            </a:tbl>
          </a:graphicData>
        </a:graphic>
      </p:graphicFrame>
      <p:pic>
        <p:nvPicPr>
          <p:cNvPr id="19" name="그림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071" y="1682462"/>
            <a:ext cx="1970004" cy="1970004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93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42</cp:revision>
  <cp:lastPrinted>2020-10-07T03:00:59Z</cp:lastPrinted>
  <dcterms:created xsi:type="dcterms:W3CDTF">2020-09-29T01:50:16Z</dcterms:created>
  <dcterms:modified xsi:type="dcterms:W3CDTF">2020-11-19T05:28:07Z</dcterms:modified>
</cp:coreProperties>
</file>