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3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23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463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91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5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7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0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3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6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7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4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n-ea"/>
                <a:ea typeface="+mn-ea"/>
              </a:rPr>
              <a:t>DS-8103C</a:t>
            </a:r>
            <a:endParaRPr lang="ko-KR" altLang="en-US" sz="2000" b="1" dirty="0">
              <a:latin typeface="+mn-ea"/>
              <a:ea typeface="+mn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8" y="4134234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10” </a:t>
            </a:r>
            <a:r>
              <a:rPr lang="ko-KR" altLang="en-US" sz="1089">
                <a:solidFill>
                  <a:prstClr val="black"/>
                </a:solidFill>
              </a:rPr>
              <a:t>고성능 네오디윰 드라이버와 </a:t>
            </a:r>
            <a:r>
              <a:rPr lang="en-US" altLang="ko-KR" sz="1089" dirty="0">
                <a:solidFill>
                  <a:prstClr val="black"/>
                </a:solidFill>
              </a:rPr>
              <a:t>2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1.7” </a:t>
            </a:r>
            <a:r>
              <a:rPr lang="ko-KR" altLang="en-US" sz="1089">
                <a:solidFill>
                  <a:prstClr val="black"/>
                </a:solidFill>
              </a:rPr>
              <a:t>컴프레션 중고역 드라이버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매우 이상적인 사운드와 </a:t>
            </a:r>
            <a:r>
              <a:rPr lang="ko-KR" altLang="en-US" sz="1089" dirty="0" err="1">
                <a:solidFill>
                  <a:prstClr val="black"/>
                </a:solidFill>
              </a:rPr>
              <a:t>파워풀한</a:t>
            </a:r>
            <a:r>
              <a:rPr lang="ko-KR" altLang="en-US" sz="1089" dirty="0">
                <a:solidFill>
                  <a:prstClr val="black"/>
                </a:solidFill>
              </a:rPr>
              <a:t> 사운드를 제공하여 중대규모 구성에</a:t>
            </a:r>
            <a:r>
              <a:rPr lang="en-US" altLang="ko-KR" sz="1089" dirty="0">
                <a:solidFill>
                  <a:prstClr val="black"/>
                </a:solidFill>
              </a:rPr>
              <a:t/>
            </a:r>
            <a:br>
              <a:rPr lang="en-US" altLang="ko-KR" sz="1089" dirty="0">
                <a:solidFill>
                  <a:prstClr val="black"/>
                </a:solidFill>
              </a:rPr>
            </a:br>
            <a:r>
              <a:rPr lang="ko-KR" altLang="en-US" sz="1089">
                <a:solidFill>
                  <a:prstClr val="black"/>
                </a:solidFill>
              </a:rPr>
              <a:t>이상적으로 </a:t>
            </a:r>
            <a:r>
              <a:rPr lang="ko-KR" altLang="en-US" sz="1089" dirty="0">
                <a:solidFill>
                  <a:prstClr val="black"/>
                </a:solidFill>
              </a:rPr>
              <a:t>적용할 수 있는 </a:t>
            </a:r>
            <a:r>
              <a:rPr lang="ko-KR" altLang="en-US" sz="1089" dirty="0" err="1">
                <a:solidFill>
                  <a:prstClr val="black"/>
                </a:solidFill>
              </a:rPr>
              <a:t>라인어레이</a:t>
            </a:r>
            <a:r>
              <a:rPr lang="ko-KR" altLang="en-US" sz="1089" dirty="0">
                <a:solidFill>
                  <a:prstClr val="black"/>
                </a:solidFill>
              </a:rPr>
              <a:t> 스피커</a:t>
            </a:r>
            <a:endParaRPr lang="ko-KR" altLang="en-US" sz="1089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39497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52500" lnSpcReduction="200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75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2475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0" y="478489"/>
            <a:ext cx="277691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b="1" dirty="0">
                <a:solidFill>
                  <a:schemeClr val="bg1"/>
                </a:solidFill>
              </a:rPr>
              <a:t>Line Array Dual </a:t>
            </a:r>
            <a:r>
              <a:rPr lang="en-US" altLang="ko-KR" sz="1500" b="1" dirty="0">
                <a:solidFill>
                  <a:schemeClr val="bg1"/>
                </a:solidFill>
              </a:rPr>
              <a:t>10</a:t>
            </a:r>
            <a:r>
              <a:rPr lang="ko-KR" altLang="en-US" sz="1500" b="1">
                <a:solidFill>
                  <a:schemeClr val="bg1"/>
                </a:solidFill>
              </a:rPr>
              <a:t>” </a:t>
            </a:r>
            <a:r>
              <a:rPr lang="ko-KR" altLang="en-US" sz="1500" b="1" dirty="0">
                <a:solidFill>
                  <a:schemeClr val="bg1"/>
                </a:solidFill>
              </a:rPr>
              <a:t>Speaker</a:t>
            </a: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23054"/>
              </p:ext>
            </p:extLst>
          </p:nvPr>
        </p:nvGraphicFramePr>
        <p:xfrm>
          <a:off x="481427" y="5552972"/>
          <a:ext cx="5949033" cy="30504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3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드라이버 구성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10"x2, HF 1.7"x2 (Neodymium)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주파수 응답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60Hz ~ 2.24kHz (÷6dB)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주파수 응답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HF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2.14kHz ~ 20kHz (÷3dB)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Sensitivity(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음압 레벨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98dB(1W@1m)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파워핸들링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800W, HF 120W (RMS)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최대출력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Max.SPL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(1m)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140dB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임피던스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8 Ohm / HF 16 Ohm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수평 지향각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90°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네트워크 설계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Bi-Amp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결속 가능 서브우퍼 모델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DS-8215C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사이즈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960 x 314 x 465mm (±5%)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5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무게</a:t>
                      </a:r>
                    </a:p>
                  </a:txBody>
                  <a:tcPr marL="144000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38kg (±5%)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89" b="15751"/>
          <a:stretch/>
        </p:blipFill>
        <p:spPr>
          <a:xfrm>
            <a:off x="2041079" y="1838749"/>
            <a:ext cx="2912389" cy="1964669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9" name="TextBox 18"/>
          <p:cNvSpPr txBox="1"/>
          <p:nvPr/>
        </p:nvSpPr>
        <p:spPr>
          <a:xfrm>
            <a:off x="4590613" y="917102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519</TotalTime>
  <Words>128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38</cp:revision>
  <cp:lastPrinted>2020-10-07T05:11:27Z</cp:lastPrinted>
  <dcterms:created xsi:type="dcterms:W3CDTF">2020-09-29T01:50:16Z</dcterms:created>
  <dcterms:modified xsi:type="dcterms:W3CDTF">2024-02-22T08:04:04Z</dcterms:modified>
</cp:coreProperties>
</file>