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DS-806W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고품질 </a:t>
            </a:r>
            <a:r>
              <a:rPr lang="en-US" altLang="ko-KR" sz="1089" dirty="0">
                <a:solidFill>
                  <a:prstClr val="black"/>
                </a:solidFill>
              </a:rPr>
              <a:t>LF, HF </a:t>
            </a:r>
            <a:r>
              <a:rPr lang="ko-KR" altLang="en-US" sz="1089" dirty="0">
                <a:solidFill>
                  <a:prstClr val="black"/>
                </a:solidFill>
              </a:rPr>
              <a:t>드라이버 유닛 설계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Low Hi </a:t>
            </a:r>
            <a:r>
              <a:rPr lang="ko-KR" altLang="en-US" sz="1089" dirty="0">
                <a:solidFill>
                  <a:prstClr val="black"/>
                </a:solidFill>
              </a:rPr>
              <a:t>임피던스 겸용 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쉬운 조작 변경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안전하게 설치를 위한 기본 </a:t>
            </a:r>
            <a:r>
              <a:rPr lang="ko-KR" altLang="en-US" sz="1089" dirty="0" err="1">
                <a:solidFill>
                  <a:prstClr val="black"/>
                </a:solidFill>
              </a:rPr>
              <a:t>브래킷</a:t>
            </a:r>
            <a:r>
              <a:rPr lang="ko-KR" altLang="en-US" sz="1089" dirty="0">
                <a:solidFill>
                  <a:prstClr val="black"/>
                </a:solidFill>
              </a:rPr>
              <a:t> 제공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내구성 향상을 위해 </a:t>
            </a:r>
            <a:r>
              <a:rPr lang="en-US" altLang="ko-KR" sz="1089" dirty="0">
                <a:solidFill>
                  <a:prstClr val="black"/>
                </a:solidFill>
              </a:rPr>
              <a:t>ABS </a:t>
            </a:r>
            <a:r>
              <a:rPr lang="ko-KR" altLang="en-US" sz="1089" dirty="0" err="1">
                <a:solidFill>
                  <a:prstClr val="black"/>
                </a:solidFill>
              </a:rPr>
              <a:t>인클로저</a:t>
            </a:r>
            <a:r>
              <a:rPr lang="ko-KR" altLang="en-US" sz="1089" dirty="0">
                <a:solidFill>
                  <a:prstClr val="black"/>
                </a:solidFill>
              </a:rPr>
              <a:t> 채용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Wall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48854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Wall 6” </a:t>
            </a:r>
            <a:r>
              <a:rPr lang="ko-KR" altLang="en-US" sz="1500" b="1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0388"/>
              </p:ext>
            </p:extLst>
          </p:nvPr>
        </p:nvGraphicFramePr>
        <p:xfrm>
          <a:off x="481428" y="5552981"/>
          <a:ext cx="5949033" cy="30843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13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타입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6" + 1" 2-way system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934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허용입력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40W RMS (8ohm)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/ 10 / 20 / 40W (100V/ 70V)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8ohm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범위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100Hz~20KHz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Spring-loaded terminals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215 x 282 x 190 mm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33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3.5kg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6" b="12858"/>
          <a:stretch/>
        </p:blipFill>
        <p:spPr>
          <a:xfrm>
            <a:off x="1992569" y="1582356"/>
            <a:ext cx="2917909" cy="225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617</TotalTime>
  <Words>92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52</cp:revision>
  <cp:lastPrinted>2020-10-12T05:34:52Z</cp:lastPrinted>
  <dcterms:created xsi:type="dcterms:W3CDTF">2020-09-29T01:50:16Z</dcterms:created>
  <dcterms:modified xsi:type="dcterms:W3CDTF">2020-11-19T05:29:39Z</dcterms:modified>
</cp:coreProperties>
</file>