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DS-1573S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900835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6" y="4136052"/>
            <a:ext cx="5868250" cy="1097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15” </a:t>
            </a:r>
            <a:r>
              <a:rPr lang="ko-KR" altLang="en-US" sz="1089" dirty="0">
                <a:solidFill>
                  <a:prstClr val="black"/>
                </a:solidFill>
              </a:rPr>
              <a:t>고성능 드라이버와 </a:t>
            </a:r>
            <a:r>
              <a:rPr lang="en-US" altLang="ko-KR" sz="1089" dirty="0">
                <a:solidFill>
                  <a:prstClr val="black"/>
                </a:solidFill>
              </a:rPr>
              <a:t>1.7” </a:t>
            </a:r>
            <a:r>
              <a:rPr lang="ko-KR" altLang="en-US" sz="1089" dirty="0" err="1">
                <a:solidFill>
                  <a:prstClr val="black"/>
                </a:solidFill>
              </a:rPr>
              <a:t>컴프레션</a:t>
            </a:r>
            <a:r>
              <a:rPr lang="ko-KR" altLang="en-US" sz="1089" dirty="0">
                <a:solidFill>
                  <a:prstClr val="black"/>
                </a:solidFill>
              </a:rPr>
              <a:t> 드라이버로  </a:t>
            </a:r>
            <a:r>
              <a:rPr lang="ko-KR" altLang="en-US" sz="1089" dirty="0" err="1">
                <a:solidFill>
                  <a:prstClr val="black"/>
                </a:solidFill>
              </a:rPr>
              <a:t>서브우퍼</a:t>
            </a:r>
            <a:r>
              <a:rPr lang="ko-KR" altLang="en-US" sz="1089" dirty="0">
                <a:solidFill>
                  <a:prstClr val="black"/>
                </a:solidFill>
              </a:rPr>
              <a:t> 없이도 충분한 저음을 재생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 err="1">
                <a:solidFill>
                  <a:prstClr val="black"/>
                </a:solidFill>
              </a:rPr>
              <a:t>중규모</a:t>
            </a:r>
            <a:r>
              <a:rPr lang="ko-KR" altLang="en-US" sz="1089" dirty="0">
                <a:solidFill>
                  <a:prstClr val="black"/>
                </a:solidFill>
              </a:rPr>
              <a:t> 이상의 시스템의 </a:t>
            </a:r>
            <a:r>
              <a:rPr lang="ko-KR" altLang="en-US" sz="1089" dirty="0" err="1">
                <a:solidFill>
                  <a:prstClr val="black"/>
                </a:solidFill>
              </a:rPr>
              <a:t>풀레인지</a:t>
            </a:r>
            <a:r>
              <a:rPr lang="ko-KR" altLang="en-US" sz="1089" dirty="0">
                <a:solidFill>
                  <a:prstClr val="black"/>
                </a:solidFill>
              </a:rPr>
              <a:t> 스피커 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>
                <a:solidFill>
                  <a:prstClr val="black"/>
                </a:solidFill>
              </a:rPr>
              <a:t>스테이지 모니터로 사용 </a:t>
            </a:r>
            <a:r>
              <a:rPr lang="ko-KR" altLang="en-US" sz="1089" dirty="0">
                <a:solidFill>
                  <a:prstClr val="black"/>
                </a:solidFill>
              </a:rPr>
              <a:t>가능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PA Speaker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2014398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Full Range 15</a:t>
            </a:r>
            <a:r>
              <a:rPr lang="ko-KR" altLang="en-US" sz="1500" b="1">
                <a:solidFill>
                  <a:schemeClr val="bg1"/>
                </a:solidFill>
              </a:rPr>
              <a:t>” </a:t>
            </a:r>
            <a:r>
              <a:rPr lang="ko-KR" altLang="en-US" sz="1500" b="1" dirty="0">
                <a:solidFill>
                  <a:schemeClr val="bg1"/>
                </a:solidFill>
              </a:rPr>
              <a:t>Speaker</a:t>
            </a: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33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160241"/>
              </p:ext>
            </p:extLst>
          </p:nvPr>
        </p:nvGraphicFramePr>
        <p:xfrm>
          <a:off x="481428" y="5552981"/>
          <a:ext cx="5949033" cy="27505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575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드라이버 구성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LF 15"x1, HF 1.7"x1 </a:t>
                      </a:r>
                    </a:p>
                  </a:txBody>
                  <a:tcPr marL="180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주파수 응답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55Hz ~ 18kHz (÷3dB)</a:t>
                      </a:r>
                    </a:p>
                  </a:txBody>
                  <a:tcPr marL="180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Sensitivity(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음압 레벨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98dB(1W@1m)</a:t>
                      </a:r>
                    </a:p>
                  </a:txBody>
                  <a:tcPr marL="180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파워핸들링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400W (RMS)</a:t>
                      </a:r>
                    </a:p>
                  </a:txBody>
                  <a:tcPr marL="180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Max.SPL(1m)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132dB</a:t>
                      </a:r>
                    </a:p>
                  </a:txBody>
                  <a:tcPr marL="180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임피던스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 Ohm </a:t>
                      </a:r>
                    </a:p>
                  </a:txBody>
                  <a:tcPr marL="180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네트워크 설계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Passive</a:t>
                      </a:r>
                    </a:p>
                  </a:txBody>
                  <a:tcPr marL="180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smtClean="0"/>
                        <a:t>(w*h*d)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470 x 740 x 420mm (±5%)</a:t>
                      </a:r>
                    </a:p>
                  </a:txBody>
                  <a:tcPr marL="180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31kg (±5%)</a:t>
                      </a:r>
                    </a:p>
                  </a:txBody>
                  <a:tcPr marL="180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6" y="964456"/>
            <a:ext cx="762024" cy="357334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2992" y="1551764"/>
            <a:ext cx="2477621" cy="2477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588</TotalTime>
  <Words>97</Words>
  <Application>Microsoft Office PowerPoint</Application>
  <PresentationFormat>A4 용지(210x297mm)</PresentationFormat>
  <Paragraphs>31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46</cp:revision>
  <cp:lastPrinted>2020-10-12T05:34:52Z</cp:lastPrinted>
  <dcterms:created xsi:type="dcterms:W3CDTF">2020-09-29T01:50:16Z</dcterms:created>
  <dcterms:modified xsi:type="dcterms:W3CDTF">2020-11-19T05:28:37Z</dcterms:modified>
</cp:coreProperties>
</file>