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2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1817512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DS-1273SC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900835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4136052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12” </a:t>
            </a:r>
            <a:r>
              <a:rPr lang="ko-KR" altLang="en-US" sz="1089" dirty="0">
                <a:solidFill>
                  <a:prstClr val="black"/>
                </a:solidFill>
              </a:rPr>
              <a:t>고성능 드라이버와 </a:t>
            </a:r>
            <a:r>
              <a:rPr lang="en-US" altLang="ko-KR" sz="1089" dirty="0">
                <a:solidFill>
                  <a:prstClr val="black"/>
                </a:solidFill>
              </a:rPr>
              <a:t>1.7” </a:t>
            </a:r>
            <a:r>
              <a:rPr lang="ko-KR" altLang="en-US" sz="1089" dirty="0" err="1">
                <a:solidFill>
                  <a:prstClr val="black"/>
                </a:solidFill>
              </a:rPr>
              <a:t>컴프레션</a:t>
            </a:r>
            <a:r>
              <a:rPr lang="ko-KR" altLang="en-US" sz="1089" dirty="0">
                <a:solidFill>
                  <a:prstClr val="black"/>
                </a:solidFill>
              </a:rPr>
              <a:t> 드라이버로  보이스 능력이 뛰어나며 </a:t>
            </a:r>
            <a:r>
              <a:rPr lang="en-US" altLang="ko-KR" sz="1089" dirty="0">
                <a:solidFill>
                  <a:prstClr val="black"/>
                </a:solidFill>
              </a:rPr>
              <a:t/>
            </a:r>
            <a:br>
              <a:rPr lang="en-US" altLang="ko-KR" sz="1089" dirty="0">
                <a:solidFill>
                  <a:prstClr val="black"/>
                </a:solidFill>
              </a:rPr>
            </a:br>
            <a:r>
              <a:rPr lang="ko-KR" altLang="en-US" sz="1089" dirty="0">
                <a:solidFill>
                  <a:prstClr val="black"/>
                </a:solidFill>
              </a:rPr>
              <a:t>중고음의 섬세한 재생 능력으로 클래식하고 맑은 소리를 재생 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>
                <a:solidFill>
                  <a:prstClr val="black"/>
                </a:solidFill>
              </a:rPr>
              <a:t>스테이지 모니터로 사용 </a:t>
            </a:r>
            <a:r>
              <a:rPr lang="ko-KR" altLang="en-US" sz="1089" dirty="0">
                <a:solidFill>
                  <a:prstClr val="black"/>
                </a:solidFill>
              </a:rPr>
              <a:t>가능</a:t>
            </a: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PA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201439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Full Range 12</a:t>
            </a:r>
            <a:r>
              <a:rPr lang="ko-KR" altLang="en-US" sz="1500" b="1">
                <a:solidFill>
                  <a:schemeClr val="bg1"/>
                </a:solidFill>
              </a:rPr>
              <a:t>” </a:t>
            </a:r>
            <a:r>
              <a:rPr lang="ko-KR" altLang="en-US" sz="1500" b="1" dirty="0">
                <a:solidFill>
                  <a:schemeClr val="bg1"/>
                </a:solidFill>
              </a:rPr>
              <a:t>Speaker</a:t>
            </a: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717606"/>
              </p:ext>
            </p:extLst>
          </p:nvPr>
        </p:nvGraphicFramePr>
        <p:xfrm>
          <a:off x="481428" y="5552981"/>
          <a:ext cx="5949033" cy="27505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5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드라이버 구성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LF 12"x1, HF 1.7"x1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응답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60Hz ~ 20kHz (÷3dB)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Sensitivity(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음압 레벨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96dB(1W@1m)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파워핸들링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350W (RMS)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Max.SPL(1m)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132dB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 Ohm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네트워크 설계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Passive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 smtClean="0"/>
                        <a:t>(</a:t>
                      </a:r>
                      <a:r>
                        <a:rPr lang="en-US" altLang="ko-KR" sz="1100" smtClean="0"/>
                        <a:t>w*h*d)</a:t>
                      </a:r>
                      <a:endParaRPr lang="ko-KR" altLang="en-US" sz="1100" b="0" i="0" u="none" strike="noStrike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400 x 618 x 377mm (±5%)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23kg (±5%)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11" b="11801"/>
          <a:stretch/>
        </p:blipFill>
        <p:spPr>
          <a:xfrm>
            <a:off x="2112993" y="1749758"/>
            <a:ext cx="2687608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592</TotalTime>
  <Words>86</Words>
  <Application>Microsoft Office PowerPoint</Application>
  <PresentationFormat>A4 용지(210x297mm)</PresentationFormat>
  <Paragraphs>30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DeskTop</cp:lastModifiedBy>
  <cp:revision>51</cp:revision>
  <cp:lastPrinted>2020-10-12T05:34:52Z</cp:lastPrinted>
  <dcterms:created xsi:type="dcterms:W3CDTF">2020-09-29T01:50:16Z</dcterms:created>
  <dcterms:modified xsi:type="dcterms:W3CDTF">2024-02-22T07:51:00Z</dcterms:modified>
</cp:coreProperties>
</file>