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DS-1273M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12” </a:t>
            </a:r>
            <a:r>
              <a:rPr lang="ko-KR" altLang="en-US" sz="1089">
                <a:solidFill>
                  <a:prstClr val="black"/>
                </a:solidFill>
              </a:rPr>
              <a:t>중저역 드라이버와 </a:t>
            </a: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드라이버로  </a:t>
            </a:r>
            <a:r>
              <a:rPr lang="en-US" altLang="ko-KR" sz="1089" dirty="0" smtClean="0">
                <a:solidFill>
                  <a:prstClr val="black"/>
                </a:solidFill>
              </a:rPr>
              <a:t/>
            </a:r>
            <a:br>
              <a:rPr lang="en-US" altLang="ko-KR" sz="1089" dirty="0" smtClean="0">
                <a:solidFill>
                  <a:prstClr val="black"/>
                </a:solidFill>
              </a:rPr>
            </a:br>
            <a:r>
              <a:rPr lang="ko-KR" altLang="en-US" sz="1089" smtClean="0">
                <a:solidFill>
                  <a:prstClr val="black"/>
                </a:solidFill>
              </a:rPr>
              <a:t>정교한 </a:t>
            </a:r>
            <a:r>
              <a:rPr lang="ko-KR" altLang="en-US" sz="1089" dirty="0">
                <a:solidFill>
                  <a:prstClr val="black"/>
                </a:solidFill>
              </a:rPr>
              <a:t>사운드 </a:t>
            </a:r>
            <a:r>
              <a:rPr lang="ko-KR" altLang="en-US" sz="1089" dirty="0" err="1">
                <a:solidFill>
                  <a:prstClr val="black"/>
                </a:solidFill>
              </a:rPr>
              <a:t>리스폰스와</a:t>
            </a:r>
            <a:r>
              <a:rPr lang="ko-KR" altLang="en-US" sz="1089" dirty="0">
                <a:solidFill>
                  <a:prstClr val="black"/>
                </a:solidFill>
              </a:rPr>
              <a:t> 커버리지 제공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스테이지 모니터로 사용 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PA Speaker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7178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Full Range 12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Monitor </a:t>
            </a:r>
            <a:r>
              <a:rPr lang="ko-KR" altLang="en-US" sz="1500" b="1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47438"/>
              </p:ext>
            </p:extLst>
          </p:nvPr>
        </p:nvGraphicFramePr>
        <p:xfrm>
          <a:off x="481428" y="5552981"/>
          <a:ext cx="5949033" cy="3016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12"x1, HF 1.7"x1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65Hz ~ 18kHz (÷3dB)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95dB(1W@1m)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300W (RMS)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110dB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커버리지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60° x 40°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en-US" altLang="ko-KR" sz="1100" smtClean="0"/>
                        <a:t>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396 x 571 x 364mm (±5%) 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19kg (±5%)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5"/>
          <a:stretch/>
        </p:blipFill>
        <p:spPr>
          <a:xfrm rot="20957458">
            <a:off x="2338081" y="1801808"/>
            <a:ext cx="2416773" cy="207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</TotalTime>
  <Words>91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46</cp:revision>
  <cp:lastPrinted>2020-10-12T05:34:52Z</cp:lastPrinted>
  <dcterms:created xsi:type="dcterms:W3CDTF">2020-09-29T01:50:16Z</dcterms:created>
  <dcterms:modified xsi:type="dcterms:W3CDTF">2020-11-19T05:29:00Z</dcterms:modified>
</cp:coreProperties>
</file>