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DS-1273C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12” </a:t>
            </a:r>
            <a:r>
              <a:rPr lang="ko-KR" altLang="en-US" sz="1089">
                <a:solidFill>
                  <a:prstClr val="black"/>
                </a:solidFill>
              </a:rPr>
              <a:t>중저역 드라이버와 </a:t>
            </a:r>
            <a:r>
              <a:rPr lang="en-US" altLang="ko-KR" sz="1089" dirty="0" smtClean="0">
                <a:solidFill>
                  <a:prstClr val="black"/>
                </a:solidFill>
              </a:rPr>
              <a:t>1.7</a:t>
            </a:r>
            <a:r>
              <a:rPr lang="en-US" altLang="ko-KR" sz="1089" dirty="0">
                <a:solidFill>
                  <a:prstClr val="black"/>
                </a:solidFill>
              </a:rPr>
              <a:t>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드라이버로  </a:t>
            </a:r>
            <a:r>
              <a:rPr lang="ko-KR" altLang="en-US" sz="1089" smtClean="0">
                <a:solidFill>
                  <a:prstClr val="black"/>
                </a:solidFill>
              </a:rPr>
              <a:t>맑고 </a:t>
            </a:r>
            <a:r>
              <a:rPr lang="ko-KR" altLang="en-US" sz="1089" dirty="0">
                <a:solidFill>
                  <a:prstClr val="black"/>
                </a:solidFill>
              </a:rPr>
              <a:t>명료한 </a:t>
            </a:r>
            <a:r>
              <a:rPr lang="ko-KR" altLang="en-US" sz="1089">
                <a:solidFill>
                  <a:prstClr val="black"/>
                </a:solidFill>
              </a:rPr>
              <a:t>소리를 </a:t>
            </a:r>
            <a:r>
              <a:rPr lang="ko-KR" altLang="en-US" sz="1089" smtClean="0">
                <a:solidFill>
                  <a:prstClr val="black"/>
                </a:solidFill>
              </a:rPr>
              <a:t>재생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소형 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소형 교회등에 </a:t>
            </a:r>
            <a:r>
              <a:rPr lang="ko-KR" altLang="en-US" sz="1089" smtClean="0">
                <a:solidFill>
                  <a:prstClr val="black"/>
                </a:solidFill>
              </a:rPr>
              <a:t>최적화 </a:t>
            </a:r>
            <a:r>
              <a:rPr lang="ko-KR" altLang="en-US" sz="1089" dirty="0">
                <a:solidFill>
                  <a:prstClr val="black"/>
                </a:solidFill>
              </a:rPr>
              <a:t>설계 가능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PA Speaker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143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Full Range 12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18927"/>
              </p:ext>
            </p:extLst>
          </p:nvPr>
        </p:nvGraphicFramePr>
        <p:xfrm>
          <a:off x="481428" y="5552981"/>
          <a:ext cx="5949033" cy="2750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12"x1, HF 1.7"x1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응답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70Hz ~ 20kHz (÷3dB)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95dB(1W@1m)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300W (RMS)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126dB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356 x 560 x 365mm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236" y="1649839"/>
            <a:ext cx="2304629" cy="2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96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46</cp:revision>
  <cp:lastPrinted>2020-10-12T05:34:52Z</cp:lastPrinted>
  <dcterms:created xsi:type="dcterms:W3CDTF">2020-09-29T01:50:16Z</dcterms:created>
  <dcterms:modified xsi:type="dcterms:W3CDTF">2024-02-22T07:51:50Z</dcterms:modified>
</cp:coreProperties>
</file>