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 smtClean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DS-0873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900835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136052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8” </a:t>
            </a:r>
            <a:r>
              <a:rPr lang="ko-KR" altLang="en-US" sz="1089">
                <a:solidFill>
                  <a:prstClr val="black"/>
                </a:solidFill>
              </a:rPr>
              <a:t>중저역 드라이버와 </a:t>
            </a:r>
            <a:r>
              <a:rPr lang="en-US" altLang="ko-KR" sz="1089" dirty="0">
                <a:solidFill>
                  <a:prstClr val="black"/>
                </a:solidFill>
              </a:rPr>
              <a:t>1.7” </a:t>
            </a:r>
            <a:r>
              <a:rPr lang="ko-KR" altLang="en-US" sz="1089">
                <a:solidFill>
                  <a:prstClr val="black"/>
                </a:solidFill>
              </a:rPr>
              <a:t>컴프레션 중고역 드라이버로  </a:t>
            </a:r>
            <a:r>
              <a:rPr lang="ko-KR" altLang="en-US" sz="1089" smtClean="0">
                <a:solidFill>
                  <a:prstClr val="black"/>
                </a:solidFill>
              </a:rPr>
              <a:t>작지만 </a:t>
            </a:r>
            <a:r>
              <a:rPr lang="ko-KR" altLang="en-US" sz="1089" dirty="0" err="1">
                <a:solidFill>
                  <a:prstClr val="black"/>
                </a:solidFill>
              </a:rPr>
              <a:t>파워풀하고</a:t>
            </a:r>
            <a:r>
              <a:rPr lang="ko-KR" altLang="en-US" sz="1089" dirty="0">
                <a:solidFill>
                  <a:prstClr val="black"/>
                </a:solidFill>
              </a:rPr>
              <a:t> 명료한 </a:t>
            </a:r>
            <a:r>
              <a:rPr lang="ko-KR" altLang="en-US" sz="1089">
                <a:solidFill>
                  <a:prstClr val="black"/>
                </a:solidFill>
              </a:rPr>
              <a:t>소리를 </a:t>
            </a:r>
            <a:r>
              <a:rPr lang="ko-KR" altLang="en-US" sz="1089" smtClean="0">
                <a:solidFill>
                  <a:prstClr val="black"/>
                </a:solidFill>
              </a:rPr>
              <a:t>재생하여 다양한 </a:t>
            </a:r>
            <a:r>
              <a:rPr lang="ko-KR" altLang="en-US" sz="1089" dirty="0">
                <a:solidFill>
                  <a:prstClr val="black"/>
                </a:solidFill>
              </a:rPr>
              <a:t>음향 설계에 적용 가능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스테이지 모니터로 사용 가능</a:t>
            </a:r>
            <a:endParaRPr lang="en-US" altLang="ko-KR" sz="1089" dirty="0" smtClean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</a:t>
            </a:r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PA Speaker </a:t>
            </a:r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71786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Full Range 8</a:t>
            </a:r>
            <a:r>
              <a:rPr lang="ko-KR" altLang="en-US" sz="1500" b="1" smtClean="0">
                <a:solidFill>
                  <a:schemeClr val="bg1"/>
                </a:solidFill>
              </a:rPr>
              <a:t>”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Monitor </a:t>
            </a:r>
            <a:r>
              <a:rPr lang="ko-KR" altLang="en-US" sz="1500" b="1" smtClean="0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914065"/>
              </p:ext>
            </p:extLst>
          </p:nvPr>
        </p:nvGraphicFramePr>
        <p:xfrm>
          <a:off x="481428" y="5552981"/>
          <a:ext cx="5949033" cy="30164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/>
                <a:gridCol w="3306474"/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드라이버 구성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LF 8"x1, HF 1.7"x1 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80Hz ~ 20kHz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Sensitivity(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음압 레벨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96dB(1W@1m)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파워핸들링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150W (RMS)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최대출력감도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Max.SPL(1m) 105dB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 Ohm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커버리지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 60° x V 40°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네트워크 설계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Passive 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</a:t>
                      </a:r>
                      <a:r>
                        <a:rPr lang="en-US" altLang="ko-KR" sz="1100" smtClean="0"/>
                        <a:t>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299 x 436 x 269mm (±5%)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12kg (±5%)</a:t>
                      </a: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51" b="10881"/>
          <a:stretch/>
        </p:blipFill>
        <p:spPr>
          <a:xfrm>
            <a:off x="2246178" y="1748778"/>
            <a:ext cx="2410691" cy="188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603</TotalTime>
  <Words>105</Words>
  <Application>Microsoft Office PowerPoint</Application>
  <PresentationFormat>A4 용지(210x297mm)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47</cp:revision>
  <cp:lastPrinted>2020-10-12T05:34:52Z</cp:lastPrinted>
  <dcterms:created xsi:type="dcterms:W3CDTF">2020-09-29T01:50:16Z</dcterms:created>
  <dcterms:modified xsi:type="dcterms:W3CDTF">2020-11-19T05:29:15Z</dcterms:modified>
</cp:coreProperties>
</file>