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DS-0673S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900835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4136052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6.5” 3way </a:t>
            </a:r>
            <a:r>
              <a:rPr lang="en-US" altLang="ko-KR" sz="1089" dirty="0" err="1">
                <a:solidFill>
                  <a:prstClr val="black"/>
                </a:solidFill>
              </a:rPr>
              <a:t>Fullrage</a:t>
            </a:r>
            <a:r>
              <a:rPr lang="en-US" altLang="ko-KR" sz="1089" dirty="0">
                <a:solidFill>
                  <a:prstClr val="black"/>
                </a:solidFill>
              </a:rPr>
              <a:t> </a:t>
            </a:r>
            <a:r>
              <a:rPr lang="ko-KR" altLang="en-US" sz="1089" dirty="0">
                <a:solidFill>
                  <a:prstClr val="black"/>
                </a:solidFill>
              </a:rPr>
              <a:t>스피커로 고성능 </a:t>
            </a:r>
            <a:r>
              <a:rPr lang="en-US" altLang="ko-KR" sz="1089" dirty="0">
                <a:solidFill>
                  <a:prstClr val="black"/>
                </a:solidFill>
              </a:rPr>
              <a:t>3</a:t>
            </a:r>
            <a:r>
              <a:rPr lang="ko-KR" altLang="en-US" sz="1089" dirty="0">
                <a:solidFill>
                  <a:prstClr val="black"/>
                </a:solidFill>
              </a:rPr>
              <a:t>개의 고음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 dirty="0">
                <a:solidFill>
                  <a:prstClr val="black"/>
                </a:solidFill>
              </a:rPr>
              <a:t>중음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 dirty="0">
                <a:solidFill>
                  <a:prstClr val="black"/>
                </a:solidFill>
              </a:rPr>
              <a:t>저음 드라이버 유닛과 정교하게 설계된</a:t>
            </a:r>
            <a:r>
              <a:rPr lang="en-US" altLang="ko-KR" sz="1089" dirty="0">
                <a:solidFill>
                  <a:prstClr val="black"/>
                </a:solidFill>
              </a:rPr>
              <a:t/>
            </a:r>
            <a:br>
              <a:rPr lang="en-US" altLang="ko-KR" sz="1089" dirty="0">
                <a:solidFill>
                  <a:prstClr val="black"/>
                </a:solidFill>
              </a:rPr>
            </a:br>
            <a:r>
              <a:rPr lang="ko-KR" altLang="en-US" sz="1089" dirty="0">
                <a:solidFill>
                  <a:prstClr val="black"/>
                </a:solidFill>
              </a:rPr>
              <a:t>네트워크의 조합으로 </a:t>
            </a:r>
            <a:r>
              <a:rPr lang="ko-KR" altLang="en-US" sz="1089" dirty="0" err="1">
                <a:solidFill>
                  <a:prstClr val="black"/>
                </a:solidFill>
              </a:rPr>
              <a:t>균형있는</a:t>
            </a:r>
            <a:r>
              <a:rPr lang="ko-KR" altLang="en-US" sz="1089" dirty="0">
                <a:solidFill>
                  <a:prstClr val="black"/>
                </a:solidFill>
              </a:rPr>
              <a:t> 사운드를 재생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사실적이고 투명하여 정밀한 음향 보강 시스템에 효율적임</a:t>
            </a: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PA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06569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Full Range 6.5</a:t>
            </a:r>
            <a:r>
              <a:rPr lang="ko-KR" altLang="en-US" sz="1500" b="1">
                <a:solidFill>
                  <a:schemeClr val="bg1"/>
                </a:solidFill>
              </a:rPr>
              <a:t>” </a:t>
            </a:r>
            <a:r>
              <a:rPr lang="ko-KR" altLang="en-US" sz="1500" b="1" dirty="0">
                <a:solidFill>
                  <a:schemeClr val="bg1"/>
                </a:solidFill>
              </a:rPr>
              <a:t>Speaker</a:t>
            </a: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672980"/>
              </p:ext>
            </p:extLst>
          </p:nvPr>
        </p:nvGraphicFramePr>
        <p:xfrm>
          <a:off x="481428" y="5552981"/>
          <a:ext cx="5949033" cy="30164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드라이버 구성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LF 6.5"x1, MF 4"x1, HF 1"x1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65Hz ~ 20kHz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Sensitivity(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음압 레벨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94dB(1W@1m)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파워핸들링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100W (RMS)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최대출력감도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Max.SPL(1m) 121dB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 Ohm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커버리지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 90° x V 60°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네트워크 설계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Passive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200 x 418 x 200mm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11kg (±5%)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009" y="1777113"/>
            <a:ext cx="2005083" cy="200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595</TotalTime>
  <Words>101</Words>
  <Application>Microsoft Office PowerPoint</Application>
  <PresentationFormat>A4 용지(210x297mm)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49</cp:revision>
  <cp:lastPrinted>2020-10-12T05:34:52Z</cp:lastPrinted>
  <dcterms:created xsi:type="dcterms:W3CDTF">2020-09-29T01:50:16Z</dcterms:created>
  <dcterms:modified xsi:type="dcterms:W3CDTF">2020-11-19T05:29:42Z</dcterms:modified>
</cp:coreProperties>
</file>