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DM-DG462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841460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4076677"/>
            <a:ext cx="5868250" cy="59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최고급 마이크 헤드 유닛 채용으로  </a:t>
            </a:r>
            <a:r>
              <a:rPr lang="ko-KR" altLang="en-US" sz="1089" dirty="0" err="1">
                <a:solidFill>
                  <a:prstClr val="black"/>
                </a:solidFill>
              </a:rPr>
              <a:t>중대역</a:t>
            </a:r>
            <a:r>
              <a:rPr lang="ko-KR" altLang="en-US" sz="1089" dirty="0">
                <a:solidFill>
                  <a:prstClr val="black"/>
                </a:solidFill>
              </a:rPr>
              <a:t> 주파수는 평탄하고 고주파수는 향상됨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선명하고 리얼한 음성 제공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 Microphone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207704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Gooseneck Microphone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468392"/>
              </p:ext>
            </p:extLst>
          </p:nvPr>
        </p:nvGraphicFramePr>
        <p:xfrm>
          <a:off x="481428" y="5552983"/>
          <a:ext cx="5949033" cy="3206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1960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058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마이크 타입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Back Electret Condenser Type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058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마이크 형태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Single Gooseneck Type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058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폴라 패턴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Hyper-cardioid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058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특성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40㎐~16㎑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058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-40㏈±2㏈ (1㏈=1V/Pa at 1㎑)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058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노이즈 레벨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≤25dBA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4058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입력 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SPL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130㏈ (T.H.D≤1% at1㎑)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4058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소비전력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48V DC, 2㎃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4058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케이블 길이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4058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출력단자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XLR Male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40587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 smtClean="0"/>
                        <a:t>(w*h*d)</a:t>
                      </a:r>
                      <a:endParaRPr lang="ko-KR" altLang="en-US" sz="1100" b="0" i="0" u="none" strike="noStrike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120 x 127 x 400 ㎜ (±5%)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4058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430g (±5%)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432" y="1606507"/>
            <a:ext cx="2311136" cy="2311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651</TotalTime>
  <Words>114</Words>
  <Application>Microsoft Office PowerPoint</Application>
  <PresentationFormat>A4 용지(210x297mm)</PresentationFormat>
  <Paragraphs>36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65</cp:revision>
  <cp:lastPrinted>2020-10-12T05:34:52Z</cp:lastPrinted>
  <dcterms:created xsi:type="dcterms:W3CDTF">2020-09-29T01:50:16Z</dcterms:created>
  <dcterms:modified xsi:type="dcterms:W3CDTF">2020-11-19T05:34:37Z</dcterms:modified>
</cp:coreProperties>
</file>