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DM-860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841460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4076677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다이나믹 보컬 마이크로폰으로 선명하고 깨끗한 사운드를 표현함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슈퍼카디오이드</a:t>
            </a:r>
            <a:r>
              <a:rPr lang="ko-KR" altLang="en-US" sz="1089" dirty="0">
                <a:solidFill>
                  <a:prstClr val="black"/>
                </a:solidFill>
              </a:rPr>
              <a:t> </a:t>
            </a:r>
            <a:r>
              <a:rPr lang="ko-KR" altLang="en-US" sz="1089" dirty="0" err="1">
                <a:solidFill>
                  <a:prstClr val="black"/>
                </a:solidFill>
              </a:rPr>
              <a:t>폴라</a:t>
            </a:r>
            <a:r>
              <a:rPr lang="ko-KR" altLang="en-US" sz="1089" dirty="0">
                <a:solidFill>
                  <a:prstClr val="black"/>
                </a:solidFill>
              </a:rPr>
              <a:t> 패턴 제공으로 피드백을 억제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팝노이즈</a:t>
            </a:r>
            <a:r>
              <a:rPr lang="ko-KR" altLang="en-US" sz="1089" dirty="0">
                <a:solidFill>
                  <a:prstClr val="black"/>
                </a:solidFill>
              </a:rPr>
              <a:t> 제거를 위한 </a:t>
            </a:r>
            <a:r>
              <a:rPr lang="ko-KR" altLang="en-US" sz="1089" dirty="0" err="1">
                <a:solidFill>
                  <a:prstClr val="black"/>
                </a:solidFill>
              </a:rPr>
              <a:t>윈드</a:t>
            </a:r>
            <a:r>
              <a:rPr lang="ko-KR" altLang="en-US" sz="1089" dirty="0">
                <a:solidFill>
                  <a:prstClr val="black"/>
                </a:solidFill>
              </a:rPr>
              <a:t> 스크린 설계</a:t>
            </a: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 Microphone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89590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Dynamic Microphone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873311"/>
              </p:ext>
            </p:extLst>
          </p:nvPr>
        </p:nvGraphicFramePr>
        <p:xfrm>
          <a:off x="481428" y="5552982"/>
          <a:ext cx="5949033" cy="19248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0404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41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마이크 타입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Dynamic Type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41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패턴유형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Super Cardioid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41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600Ω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4155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smtClean="0"/>
                        <a:t>(</a:t>
                      </a:r>
                      <a:r>
                        <a:rPr lang="en-US" altLang="ko-KR" sz="1100" smtClean="0"/>
                        <a:t>w*d</a:t>
                      </a:r>
                      <a:r>
                        <a:rPr lang="en-US" altLang="ko-KR" sz="1100" dirty="0" smtClean="0"/>
                        <a:t>)</a:t>
                      </a:r>
                      <a:endParaRPr lang="ko-KR" altLang="en-US" sz="11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∅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184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㎜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41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275g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369" y="1636103"/>
            <a:ext cx="2049711" cy="2049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653</TotalTime>
  <Words>62</Words>
  <Application>Microsoft Office PowerPoint</Application>
  <PresentationFormat>A4 용지(210x297mm)</PresentationFormat>
  <Paragraphs>23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64</cp:revision>
  <cp:lastPrinted>2020-10-12T05:34:52Z</cp:lastPrinted>
  <dcterms:created xsi:type="dcterms:W3CDTF">2020-09-29T01:50:16Z</dcterms:created>
  <dcterms:modified xsi:type="dcterms:W3CDTF">2020-11-19T06:20:29Z</dcterms:modified>
</cp:coreProperties>
</file>