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DBR-LD18C</a:t>
            </a:r>
            <a:endParaRPr lang="ko-KR" altLang="en-US" sz="20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Line Array Speaker </a:t>
            </a:r>
            <a:r>
              <a:rPr lang="en-US" altLang="ko-KR" sz="1089" dirty="0" smtClean="0">
                <a:solidFill>
                  <a:prstClr val="black"/>
                </a:solidFill>
              </a:rPr>
              <a:t>DS-8123C</a:t>
            </a:r>
            <a:r>
              <a:rPr lang="ko-KR" altLang="en-US" sz="1089" dirty="0" smtClean="0">
                <a:solidFill>
                  <a:prstClr val="black"/>
                </a:solidFill>
              </a:rPr>
              <a:t>과</a:t>
            </a:r>
            <a:r>
              <a:rPr lang="en-US" altLang="ko-KR" sz="1089" dirty="0" smtClean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Subwoofer Speaker </a:t>
            </a:r>
            <a:r>
              <a:rPr lang="en-US" altLang="ko-KR" sz="1089" dirty="0" smtClean="0">
                <a:solidFill>
                  <a:prstClr val="black"/>
                </a:solidFill>
              </a:rPr>
              <a:t>DS-8218C</a:t>
            </a:r>
            <a:r>
              <a:rPr lang="ko-KR" altLang="en-US" sz="1089" dirty="0" smtClean="0">
                <a:solidFill>
                  <a:prstClr val="black"/>
                </a:solidFill>
              </a:rPr>
              <a:t>를</a:t>
            </a:r>
            <a:r>
              <a:rPr lang="en-US" altLang="ko-KR" sz="1089" dirty="0" smtClean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Rigging</a:t>
            </a:r>
            <a:r>
              <a:rPr lang="ko-KR" altLang="en-US" sz="1089" dirty="0">
                <a:solidFill>
                  <a:prstClr val="black"/>
                </a:solidFill>
              </a:rPr>
              <a:t>하는</a:t>
            </a:r>
            <a:r>
              <a:rPr lang="en-US" altLang="ko-KR" sz="1089" dirty="0">
                <a:solidFill>
                  <a:prstClr val="black"/>
                </a:solidFill>
              </a:rPr>
              <a:t> Frame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강철 프레임 구조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15747"/>
            <a:ext cx="4501111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rPr>
              <a:t>Professional Line Array Speaker Rigging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10411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Dual 18” Subwoofer Speaker Bracket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03155"/>
              </p:ext>
            </p:extLst>
          </p:nvPr>
        </p:nvGraphicFramePr>
        <p:xfrm>
          <a:off x="481427" y="5552971"/>
          <a:ext cx="5949033" cy="2053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1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결속 모델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DS-8123C, DS-8218C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STEEL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955 × 80 × 760㎜ 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오차범위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±10%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이내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24kg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595087109"/>
                  </a:ext>
                </a:extLst>
              </a:tr>
            </a:tbl>
          </a:graphicData>
        </a:graphic>
      </p:graphicFrame>
      <p:pic>
        <p:nvPicPr>
          <p:cNvPr id="31" name="그림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07" b="28439"/>
          <a:stretch/>
        </p:blipFill>
        <p:spPr>
          <a:xfrm flipH="1">
            <a:off x="1271735" y="1996585"/>
            <a:ext cx="4396700" cy="159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</TotalTime>
  <Words>68</Words>
  <Application>Microsoft Office PowerPoint</Application>
  <PresentationFormat>A4 용지(210x297mm)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나눔스퀘어 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55</cp:revision>
  <cp:lastPrinted>2020-10-07T03:00:59Z</cp:lastPrinted>
  <dcterms:created xsi:type="dcterms:W3CDTF">2020-09-29T01:50:16Z</dcterms:created>
  <dcterms:modified xsi:type="dcterms:W3CDTF">2024-02-22T07:32:49Z</dcterms:modified>
</cp:coreProperties>
</file>